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83" r:id="rId2"/>
    <p:sldId id="282" r:id="rId3"/>
    <p:sldId id="258" r:id="rId4"/>
    <p:sldId id="259" r:id="rId5"/>
    <p:sldId id="263" r:id="rId6"/>
    <p:sldId id="264" r:id="rId7"/>
    <p:sldId id="262" r:id="rId8"/>
    <p:sldId id="277" r:id="rId9"/>
    <p:sldId id="278" r:id="rId10"/>
    <p:sldId id="274" r:id="rId11"/>
    <p:sldId id="275" r:id="rId12"/>
    <p:sldId id="276" r:id="rId13"/>
    <p:sldId id="266" r:id="rId14"/>
    <p:sldId id="267" r:id="rId15"/>
    <p:sldId id="279" r:id="rId16"/>
    <p:sldId id="260" r:id="rId17"/>
    <p:sldId id="261" r:id="rId18"/>
    <p:sldId id="270" r:id="rId19"/>
    <p:sldId id="271" r:id="rId20"/>
    <p:sldId id="273" r:id="rId21"/>
    <p:sldId id="284" r:id="rId22"/>
    <p:sldId id="285" r:id="rId23"/>
    <p:sldId id="286" r:id="rId24"/>
    <p:sldId id="287" r:id="rId25"/>
    <p:sldId id="288" r:id="rId26"/>
    <p:sldId id="289" r:id="rId27"/>
    <p:sldId id="290" r:id="rId28"/>
    <p:sldId id="291" r:id="rId29"/>
    <p:sldId id="292" r:id="rId30"/>
    <p:sldId id="272" r:id="rId31"/>
    <p:sldId id="280" r:id="rId32"/>
    <p:sldId id="281"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91" autoAdjust="0"/>
    <p:restoredTop sz="94660"/>
  </p:normalViewPr>
  <p:slideViewPr>
    <p:cSldViewPr snapToGrid="0">
      <p:cViewPr varScale="1">
        <p:scale>
          <a:sx n="64" d="100"/>
          <a:sy n="64" d="100"/>
        </p:scale>
        <p:origin x="81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44FFF4-25B5-4844-B093-D261F0B77A3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7E9B7D6-F7CA-4356-8A5F-0F896F302506}">
      <dgm:prSet/>
      <dgm:spPr/>
      <dgm:t>
        <a:bodyPr/>
        <a:lstStyle/>
        <a:p>
          <a:endParaRPr lang="tr-TR" b="1" dirty="0">
            <a:solidFill>
              <a:schemeClr val="tx1"/>
            </a:solidFill>
          </a:endParaRPr>
        </a:p>
        <a:p>
          <a:r>
            <a:rPr lang="tr-TR" b="1" dirty="0">
              <a:solidFill>
                <a:schemeClr val="tx1"/>
              </a:solidFill>
            </a:rPr>
            <a:t>WHAT IS FACE RECOGNITION 			</a:t>
          </a:r>
          <a:endParaRPr lang="en-US" b="1" dirty="0">
            <a:solidFill>
              <a:schemeClr val="tx1"/>
            </a:solidFill>
          </a:endParaRPr>
        </a:p>
      </dgm:t>
    </dgm:pt>
    <dgm:pt modelId="{1551F199-07B4-4F61-B05C-75059F36E6E8}" type="parTrans" cxnId="{659B72A2-0D82-4F59-AA8D-34785BD45AB6}">
      <dgm:prSet/>
      <dgm:spPr/>
      <dgm:t>
        <a:bodyPr/>
        <a:lstStyle/>
        <a:p>
          <a:endParaRPr lang="en-US"/>
        </a:p>
      </dgm:t>
    </dgm:pt>
    <dgm:pt modelId="{6B04D540-79FA-4508-AA76-772C42A97112}" type="sibTrans" cxnId="{659B72A2-0D82-4F59-AA8D-34785BD45AB6}">
      <dgm:prSet/>
      <dgm:spPr/>
      <dgm:t>
        <a:bodyPr/>
        <a:lstStyle/>
        <a:p>
          <a:endParaRPr lang="en-US"/>
        </a:p>
      </dgm:t>
    </dgm:pt>
    <dgm:pt modelId="{F48DCFB1-39D0-43D5-A68B-071D6E84B231}">
      <dgm:prSet/>
      <dgm:spPr/>
      <dgm:t>
        <a:bodyPr/>
        <a:lstStyle/>
        <a:p>
          <a:r>
            <a:rPr lang="tr-TR" b="1" dirty="0">
              <a:solidFill>
                <a:schemeClr val="tx1"/>
              </a:solidFill>
            </a:rPr>
            <a:t>PROBLEM STATEMENT</a:t>
          </a:r>
          <a:endParaRPr lang="en-US" b="1" dirty="0">
            <a:solidFill>
              <a:schemeClr val="tx1"/>
            </a:solidFill>
          </a:endParaRPr>
        </a:p>
      </dgm:t>
    </dgm:pt>
    <dgm:pt modelId="{2311301C-81E0-490D-9BE3-BF791D541CF5}" type="parTrans" cxnId="{C543254A-8983-4565-82AC-1E1E20DA88D0}">
      <dgm:prSet/>
      <dgm:spPr/>
      <dgm:t>
        <a:bodyPr/>
        <a:lstStyle/>
        <a:p>
          <a:endParaRPr lang="en-US"/>
        </a:p>
      </dgm:t>
    </dgm:pt>
    <dgm:pt modelId="{BB9F20F7-9A05-410B-86D3-9351C96D7EBF}" type="sibTrans" cxnId="{C543254A-8983-4565-82AC-1E1E20DA88D0}">
      <dgm:prSet/>
      <dgm:spPr/>
      <dgm:t>
        <a:bodyPr/>
        <a:lstStyle/>
        <a:p>
          <a:endParaRPr lang="en-US"/>
        </a:p>
      </dgm:t>
    </dgm:pt>
    <dgm:pt modelId="{696D6241-D3B8-44A1-A6E6-D4C76570F931}">
      <dgm:prSet/>
      <dgm:spPr/>
      <dgm:t>
        <a:bodyPr/>
        <a:lstStyle/>
        <a:p>
          <a:r>
            <a:rPr lang="tr-TR" b="1" dirty="0">
              <a:solidFill>
                <a:schemeClr val="tx1"/>
              </a:solidFill>
            </a:rPr>
            <a:t>WHAT PROBLEM DOES FACE RECOGNITION SOLVE</a:t>
          </a:r>
          <a:endParaRPr lang="en-US" b="1" dirty="0">
            <a:solidFill>
              <a:schemeClr val="tx1"/>
            </a:solidFill>
          </a:endParaRPr>
        </a:p>
      </dgm:t>
    </dgm:pt>
    <dgm:pt modelId="{4FBB5655-ECF4-4348-9E3D-B3B2A9049D17}" type="parTrans" cxnId="{F9D81177-E773-4412-ABC8-2F9E3A5CE246}">
      <dgm:prSet/>
      <dgm:spPr/>
      <dgm:t>
        <a:bodyPr/>
        <a:lstStyle/>
        <a:p>
          <a:endParaRPr lang="en-US"/>
        </a:p>
      </dgm:t>
    </dgm:pt>
    <dgm:pt modelId="{C2FFC1BB-456F-43B8-A3D5-57399AC785DD}" type="sibTrans" cxnId="{F9D81177-E773-4412-ABC8-2F9E3A5CE246}">
      <dgm:prSet/>
      <dgm:spPr/>
      <dgm:t>
        <a:bodyPr/>
        <a:lstStyle/>
        <a:p>
          <a:endParaRPr lang="en-US"/>
        </a:p>
      </dgm:t>
    </dgm:pt>
    <dgm:pt modelId="{C402D303-659A-48D1-9CC4-0145D9C0D68F}">
      <dgm:prSet/>
      <dgm:spPr/>
      <dgm:t>
        <a:bodyPr/>
        <a:lstStyle/>
        <a:p>
          <a:r>
            <a:rPr lang="tr-TR" b="1" dirty="0">
              <a:solidFill>
                <a:schemeClr val="tx1"/>
              </a:solidFill>
            </a:rPr>
            <a:t>AIMS AND OBJECTIVES</a:t>
          </a:r>
          <a:endParaRPr lang="en-US" b="1" dirty="0">
            <a:solidFill>
              <a:schemeClr val="tx1"/>
            </a:solidFill>
          </a:endParaRPr>
        </a:p>
      </dgm:t>
    </dgm:pt>
    <dgm:pt modelId="{92C8C5C6-4519-4C06-9CFE-CAB7CF01B8AA}" type="parTrans" cxnId="{64F1D78F-B8BA-4040-8AFA-54113106486B}">
      <dgm:prSet/>
      <dgm:spPr/>
      <dgm:t>
        <a:bodyPr/>
        <a:lstStyle/>
        <a:p>
          <a:endParaRPr lang="en-US"/>
        </a:p>
      </dgm:t>
    </dgm:pt>
    <dgm:pt modelId="{7F23414A-2107-4FBD-8A54-5A66D159D088}" type="sibTrans" cxnId="{64F1D78F-B8BA-4040-8AFA-54113106486B}">
      <dgm:prSet/>
      <dgm:spPr/>
      <dgm:t>
        <a:bodyPr/>
        <a:lstStyle/>
        <a:p>
          <a:endParaRPr lang="en-US"/>
        </a:p>
      </dgm:t>
    </dgm:pt>
    <dgm:pt modelId="{82CE9D31-FE77-4E50-AF19-3043BD4C549A}">
      <dgm:prSet/>
      <dgm:spPr/>
      <dgm:t>
        <a:bodyPr/>
        <a:lstStyle/>
        <a:p>
          <a:r>
            <a:rPr lang="tr-TR" b="1" dirty="0">
              <a:solidFill>
                <a:schemeClr val="tx1"/>
              </a:solidFill>
            </a:rPr>
            <a:t>SYSTEM OVERVIEW</a:t>
          </a:r>
          <a:endParaRPr lang="en-US" b="1" dirty="0">
            <a:solidFill>
              <a:schemeClr val="tx1"/>
            </a:solidFill>
          </a:endParaRPr>
        </a:p>
      </dgm:t>
    </dgm:pt>
    <dgm:pt modelId="{12FBF882-EA18-4D25-8B50-AE21D75B0995}" type="parTrans" cxnId="{27177BAC-26A9-4D8C-ADE2-D232F526D54B}">
      <dgm:prSet/>
      <dgm:spPr/>
      <dgm:t>
        <a:bodyPr/>
        <a:lstStyle/>
        <a:p>
          <a:endParaRPr lang="en-US"/>
        </a:p>
      </dgm:t>
    </dgm:pt>
    <dgm:pt modelId="{37252A6E-46B9-4BE3-A216-A350915630EB}" type="sibTrans" cxnId="{27177BAC-26A9-4D8C-ADE2-D232F526D54B}">
      <dgm:prSet/>
      <dgm:spPr/>
      <dgm:t>
        <a:bodyPr/>
        <a:lstStyle/>
        <a:p>
          <a:endParaRPr lang="en-US"/>
        </a:p>
      </dgm:t>
    </dgm:pt>
    <dgm:pt modelId="{B44D8F6A-6B28-4BCB-A04B-62FF6DC03F0A}">
      <dgm:prSet/>
      <dgm:spPr/>
      <dgm:t>
        <a:bodyPr/>
        <a:lstStyle/>
        <a:p>
          <a:r>
            <a:rPr lang="tr-TR" b="1" dirty="0">
              <a:solidFill>
                <a:schemeClr val="tx1"/>
              </a:solidFill>
            </a:rPr>
            <a:t>SYSTEM ARCHITECTURE</a:t>
          </a:r>
          <a:endParaRPr lang="en-US" b="1" dirty="0">
            <a:solidFill>
              <a:schemeClr val="tx1"/>
            </a:solidFill>
          </a:endParaRPr>
        </a:p>
      </dgm:t>
    </dgm:pt>
    <dgm:pt modelId="{2FE0A6A4-1C4E-420C-A510-B220F81A304D}" type="parTrans" cxnId="{5062D9D6-AE49-4C1A-953F-B0DDFD995E0C}">
      <dgm:prSet/>
      <dgm:spPr/>
      <dgm:t>
        <a:bodyPr/>
        <a:lstStyle/>
        <a:p>
          <a:endParaRPr lang="en-US"/>
        </a:p>
      </dgm:t>
    </dgm:pt>
    <dgm:pt modelId="{73EB4F19-9B2A-4A14-8295-650E315145B1}" type="sibTrans" cxnId="{5062D9D6-AE49-4C1A-953F-B0DDFD995E0C}">
      <dgm:prSet/>
      <dgm:spPr/>
      <dgm:t>
        <a:bodyPr/>
        <a:lstStyle/>
        <a:p>
          <a:endParaRPr lang="en-US"/>
        </a:p>
      </dgm:t>
    </dgm:pt>
    <dgm:pt modelId="{B41EA8EE-9209-4553-A6EB-B58284BD0384}">
      <dgm:prSet/>
      <dgm:spPr/>
      <dgm:t>
        <a:bodyPr/>
        <a:lstStyle/>
        <a:p>
          <a:r>
            <a:rPr lang="tr-TR" b="1" dirty="0">
              <a:solidFill>
                <a:schemeClr val="tx1"/>
              </a:solidFill>
            </a:rPr>
            <a:t>FACE DETECTION</a:t>
          </a:r>
          <a:endParaRPr lang="en-US" b="1" dirty="0">
            <a:solidFill>
              <a:schemeClr val="tx1"/>
            </a:solidFill>
          </a:endParaRPr>
        </a:p>
      </dgm:t>
    </dgm:pt>
    <dgm:pt modelId="{4E8DE12B-D4E2-4D5F-9173-611153B3FB6F}" type="parTrans" cxnId="{37A56037-F64B-4707-8678-B489CE3BF789}">
      <dgm:prSet/>
      <dgm:spPr/>
      <dgm:t>
        <a:bodyPr/>
        <a:lstStyle/>
        <a:p>
          <a:endParaRPr lang="en-US"/>
        </a:p>
      </dgm:t>
    </dgm:pt>
    <dgm:pt modelId="{58ADC3E3-8800-4E4D-B5D3-D4690D062780}" type="sibTrans" cxnId="{37A56037-F64B-4707-8678-B489CE3BF789}">
      <dgm:prSet/>
      <dgm:spPr/>
      <dgm:t>
        <a:bodyPr/>
        <a:lstStyle/>
        <a:p>
          <a:endParaRPr lang="en-US"/>
        </a:p>
      </dgm:t>
    </dgm:pt>
    <dgm:pt modelId="{B68A1B97-4D42-4396-B5D2-A61B97CB82A6}">
      <dgm:prSet/>
      <dgm:spPr/>
      <dgm:t>
        <a:bodyPr/>
        <a:lstStyle/>
        <a:p>
          <a:r>
            <a:rPr lang="tr-TR" b="1" dirty="0">
              <a:solidFill>
                <a:schemeClr val="tx1"/>
              </a:solidFill>
            </a:rPr>
            <a:t>FACE RECOGNITION</a:t>
          </a:r>
          <a:endParaRPr lang="en-US" b="1" dirty="0">
            <a:solidFill>
              <a:schemeClr val="tx1"/>
            </a:solidFill>
          </a:endParaRPr>
        </a:p>
      </dgm:t>
    </dgm:pt>
    <dgm:pt modelId="{E3BA466D-65B4-473E-975B-7BD364CD6519}" type="parTrans" cxnId="{BF08974C-4256-4345-82B6-DFFB595E6764}">
      <dgm:prSet/>
      <dgm:spPr/>
      <dgm:t>
        <a:bodyPr/>
        <a:lstStyle/>
        <a:p>
          <a:endParaRPr lang="en-US"/>
        </a:p>
      </dgm:t>
    </dgm:pt>
    <dgm:pt modelId="{050860A8-6EA3-4874-92AD-3966BAC130DF}" type="sibTrans" cxnId="{BF08974C-4256-4345-82B6-DFFB595E6764}">
      <dgm:prSet/>
      <dgm:spPr/>
      <dgm:t>
        <a:bodyPr/>
        <a:lstStyle/>
        <a:p>
          <a:endParaRPr lang="en-US"/>
        </a:p>
      </dgm:t>
    </dgm:pt>
    <dgm:pt modelId="{109A5C53-7101-42BD-A587-2E0E21A398E4}" type="pres">
      <dgm:prSet presAssocID="{4944FFF4-25B5-4844-B093-D261F0B77A34}" presName="diagram" presStyleCnt="0">
        <dgm:presLayoutVars>
          <dgm:dir/>
          <dgm:resizeHandles val="exact"/>
        </dgm:presLayoutVars>
      </dgm:prSet>
      <dgm:spPr/>
    </dgm:pt>
    <dgm:pt modelId="{3B691737-9CB4-470C-B04E-2AC268210353}" type="pres">
      <dgm:prSet presAssocID="{67E9B7D6-F7CA-4356-8A5F-0F896F302506}" presName="node" presStyleLbl="node1" presStyleIdx="0" presStyleCnt="8" custLinFactNeighborX="-126" custLinFactNeighborY="-3067">
        <dgm:presLayoutVars>
          <dgm:bulletEnabled val="1"/>
        </dgm:presLayoutVars>
      </dgm:prSet>
      <dgm:spPr/>
    </dgm:pt>
    <dgm:pt modelId="{787EB1BE-9E6F-4DD4-9797-CA86BCBE00FE}" type="pres">
      <dgm:prSet presAssocID="{6B04D540-79FA-4508-AA76-772C42A97112}" presName="sibTrans" presStyleCnt="0"/>
      <dgm:spPr/>
    </dgm:pt>
    <dgm:pt modelId="{D0A1A10F-156A-44D5-8F1E-F631C1D26665}" type="pres">
      <dgm:prSet presAssocID="{F48DCFB1-39D0-43D5-A68B-071D6E84B231}" presName="node" presStyleLbl="node1" presStyleIdx="1" presStyleCnt="8">
        <dgm:presLayoutVars>
          <dgm:bulletEnabled val="1"/>
        </dgm:presLayoutVars>
      </dgm:prSet>
      <dgm:spPr/>
    </dgm:pt>
    <dgm:pt modelId="{80455538-2ECB-4107-814B-D9642D86C0F8}" type="pres">
      <dgm:prSet presAssocID="{BB9F20F7-9A05-410B-86D3-9351C96D7EBF}" presName="sibTrans" presStyleCnt="0"/>
      <dgm:spPr/>
    </dgm:pt>
    <dgm:pt modelId="{7FC84C2A-8139-4E7B-B81A-D62BD5CDBF0F}" type="pres">
      <dgm:prSet presAssocID="{696D6241-D3B8-44A1-A6E6-D4C76570F931}" presName="node" presStyleLbl="node1" presStyleIdx="2" presStyleCnt="8">
        <dgm:presLayoutVars>
          <dgm:bulletEnabled val="1"/>
        </dgm:presLayoutVars>
      </dgm:prSet>
      <dgm:spPr/>
    </dgm:pt>
    <dgm:pt modelId="{AD2C8C2C-220D-4777-A1FA-B7939BFD23B6}" type="pres">
      <dgm:prSet presAssocID="{C2FFC1BB-456F-43B8-A3D5-57399AC785DD}" presName="sibTrans" presStyleCnt="0"/>
      <dgm:spPr/>
    </dgm:pt>
    <dgm:pt modelId="{0E11BD43-677B-477B-B217-B4E0E6A4C44A}" type="pres">
      <dgm:prSet presAssocID="{C402D303-659A-48D1-9CC4-0145D9C0D68F}" presName="node" presStyleLbl="node1" presStyleIdx="3" presStyleCnt="8">
        <dgm:presLayoutVars>
          <dgm:bulletEnabled val="1"/>
        </dgm:presLayoutVars>
      </dgm:prSet>
      <dgm:spPr/>
    </dgm:pt>
    <dgm:pt modelId="{32452CF7-0B51-435B-96CD-09D70AF0123E}" type="pres">
      <dgm:prSet presAssocID="{7F23414A-2107-4FBD-8A54-5A66D159D088}" presName="sibTrans" presStyleCnt="0"/>
      <dgm:spPr/>
    </dgm:pt>
    <dgm:pt modelId="{8168AC2E-BEAA-47E8-8DFF-1A93B2B3AE96}" type="pres">
      <dgm:prSet presAssocID="{82CE9D31-FE77-4E50-AF19-3043BD4C549A}" presName="node" presStyleLbl="node1" presStyleIdx="4" presStyleCnt="8">
        <dgm:presLayoutVars>
          <dgm:bulletEnabled val="1"/>
        </dgm:presLayoutVars>
      </dgm:prSet>
      <dgm:spPr/>
    </dgm:pt>
    <dgm:pt modelId="{3E8548D2-FB44-440C-BFCC-9010E02FD775}" type="pres">
      <dgm:prSet presAssocID="{37252A6E-46B9-4BE3-A216-A350915630EB}" presName="sibTrans" presStyleCnt="0"/>
      <dgm:spPr/>
    </dgm:pt>
    <dgm:pt modelId="{50FC367E-F71E-4A06-9A8F-F2E02F5D8F80}" type="pres">
      <dgm:prSet presAssocID="{B44D8F6A-6B28-4BCB-A04B-62FF6DC03F0A}" presName="node" presStyleLbl="node1" presStyleIdx="5" presStyleCnt="8">
        <dgm:presLayoutVars>
          <dgm:bulletEnabled val="1"/>
        </dgm:presLayoutVars>
      </dgm:prSet>
      <dgm:spPr/>
    </dgm:pt>
    <dgm:pt modelId="{3B8AB38F-2C4E-4D17-9000-5C6825B32083}" type="pres">
      <dgm:prSet presAssocID="{73EB4F19-9B2A-4A14-8295-650E315145B1}" presName="sibTrans" presStyleCnt="0"/>
      <dgm:spPr/>
    </dgm:pt>
    <dgm:pt modelId="{1B4C6C43-B55A-452B-A0BE-C2D6DC37B06A}" type="pres">
      <dgm:prSet presAssocID="{B41EA8EE-9209-4553-A6EB-B58284BD0384}" presName="node" presStyleLbl="node1" presStyleIdx="6" presStyleCnt="8">
        <dgm:presLayoutVars>
          <dgm:bulletEnabled val="1"/>
        </dgm:presLayoutVars>
      </dgm:prSet>
      <dgm:spPr/>
    </dgm:pt>
    <dgm:pt modelId="{1FB30A5C-B1C2-4E73-9634-7508B706D185}" type="pres">
      <dgm:prSet presAssocID="{58ADC3E3-8800-4E4D-B5D3-D4690D062780}" presName="sibTrans" presStyleCnt="0"/>
      <dgm:spPr/>
    </dgm:pt>
    <dgm:pt modelId="{2D8EE3A0-A308-40FE-8CA4-A717722DEBD5}" type="pres">
      <dgm:prSet presAssocID="{B68A1B97-4D42-4396-B5D2-A61B97CB82A6}" presName="node" presStyleLbl="node1" presStyleIdx="7" presStyleCnt="8">
        <dgm:presLayoutVars>
          <dgm:bulletEnabled val="1"/>
        </dgm:presLayoutVars>
      </dgm:prSet>
      <dgm:spPr/>
    </dgm:pt>
  </dgm:ptLst>
  <dgm:cxnLst>
    <dgm:cxn modelId="{F6D74715-B711-4DCF-A5F4-7D16ADA2C9BF}" type="presOf" srcId="{B41EA8EE-9209-4553-A6EB-B58284BD0384}" destId="{1B4C6C43-B55A-452B-A0BE-C2D6DC37B06A}" srcOrd="0" destOrd="0" presId="urn:microsoft.com/office/officeart/2005/8/layout/default"/>
    <dgm:cxn modelId="{B3F0E821-C4B9-4FBC-BBD1-7246C5A02137}" type="presOf" srcId="{4944FFF4-25B5-4844-B093-D261F0B77A34}" destId="{109A5C53-7101-42BD-A587-2E0E21A398E4}" srcOrd="0" destOrd="0" presId="urn:microsoft.com/office/officeart/2005/8/layout/default"/>
    <dgm:cxn modelId="{37A56037-F64B-4707-8678-B489CE3BF789}" srcId="{4944FFF4-25B5-4844-B093-D261F0B77A34}" destId="{B41EA8EE-9209-4553-A6EB-B58284BD0384}" srcOrd="6" destOrd="0" parTransId="{4E8DE12B-D4E2-4D5F-9173-611153B3FB6F}" sibTransId="{58ADC3E3-8800-4E4D-B5D3-D4690D062780}"/>
    <dgm:cxn modelId="{F9EAF039-3E0F-4CFC-8F4F-50EA87DA86D5}" type="presOf" srcId="{C402D303-659A-48D1-9CC4-0145D9C0D68F}" destId="{0E11BD43-677B-477B-B217-B4E0E6A4C44A}" srcOrd="0" destOrd="0" presId="urn:microsoft.com/office/officeart/2005/8/layout/default"/>
    <dgm:cxn modelId="{B397C05B-D55C-4213-9A33-508F5996EAD3}" type="presOf" srcId="{F48DCFB1-39D0-43D5-A68B-071D6E84B231}" destId="{D0A1A10F-156A-44D5-8F1E-F631C1D26665}" srcOrd="0" destOrd="0" presId="urn:microsoft.com/office/officeart/2005/8/layout/default"/>
    <dgm:cxn modelId="{C543254A-8983-4565-82AC-1E1E20DA88D0}" srcId="{4944FFF4-25B5-4844-B093-D261F0B77A34}" destId="{F48DCFB1-39D0-43D5-A68B-071D6E84B231}" srcOrd="1" destOrd="0" parTransId="{2311301C-81E0-490D-9BE3-BF791D541CF5}" sibTransId="{BB9F20F7-9A05-410B-86D3-9351C96D7EBF}"/>
    <dgm:cxn modelId="{BF08974C-4256-4345-82B6-DFFB595E6764}" srcId="{4944FFF4-25B5-4844-B093-D261F0B77A34}" destId="{B68A1B97-4D42-4396-B5D2-A61B97CB82A6}" srcOrd="7" destOrd="0" parTransId="{E3BA466D-65B4-473E-975B-7BD364CD6519}" sibTransId="{050860A8-6EA3-4874-92AD-3966BAC130DF}"/>
    <dgm:cxn modelId="{B050B676-58AF-4EA3-AE1D-3CABF1C4BF61}" type="presOf" srcId="{82CE9D31-FE77-4E50-AF19-3043BD4C549A}" destId="{8168AC2E-BEAA-47E8-8DFF-1A93B2B3AE96}" srcOrd="0" destOrd="0" presId="urn:microsoft.com/office/officeart/2005/8/layout/default"/>
    <dgm:cxn modelId="{F9D81177-E773-4412-ABC8-2F9E3A5CE246}" srcId="{4944FFF4-25B5-4844-B093-D261F0B77A34}" destId="{696D6241-D3B8-44A1-A6E6-D4C76570F931}" srcOrd="2" destOrd="0" parTransId="{4FBB5655-ECF4-4348-9E3D-B3B2A9049D17}" sibTransId="{C2FFC1BB-456F-43B8-A3D5-57399AC785DD}"/>
    <dgm:cxn modelId="{455F6958-0D3A-442C-A2D5-067752F1B61E}" type="presOf" srcId="{696D6241-D3B8-44A1-A6E6-D4C76570F931}" destId="{7FC84C2A-8139-4E7B-B81A-D62BD5CDBF0F}" srcOrd="0" destOrd="0" presId="urn:microsoft.com/office/officeart/2005/8/layout/default"/>
    <dgm:cxn modelId="{403C928F-04DE-4D69-A006-40CDD9F3466C}" type="presOf" srcId="{B68A1B97-4D42-4396-B5D2-A61B97CB82A6}" destId="{2D8EE3A0-A308-40FE-8CA4-A717722DEBD5}" srcOrd="0" destOrd="0" presId="urn:microsoft.com/office/officeart/2005/8/layout/default"/>
    <dgm:cxn modelId="{64F1D78F-B8BA-4040-8AFA-54113106486B}" srcId="{4944FFF4-25B5-4844-B093-D261F0B77A34}" destId="{C402D303-659A-48D1-9CC4-0145D9C0D68F}" srcOrd="3" destOrd="0" parTransId="{92C8C5C6-4519-4C06-9CFE-CAB7CF01B8AA}" sibTransId="{7F23414A-2107-4FBD-8A54-5A66D159D088}"/>
    <dgm:cxn modelId="{659B72A2-0D82-4F59-AA8D-34785BD45AB6}" srcId="{4944FFF4-25B5-4844-B093-D261F0B77A34}" destId="{67E9B7D6-F7CA-4356-8A5F-0F896F302506}" srcOrd="0" destOrd="0" parTransId="{1551F199-07B4-4F61-B05C-75059F36E6E8}" sibTransId="{6B04D540-79FA-4508-AA76-772C42A97112}"/>
    <dgm:cxn modelId="{27177BAC-26A9-4D8C-ADE2-D232F526D54B}" srcId="{4944FFF4-25B5-4844-B093-D261F0B77A34}" destId="{82CE9D31-FE77-4E50-AF19-3043BD4C549A}" srcOrd="4" destOrd="0" parTransId="{12FBF882-EA18-4D25-8B50-AE21D75B0995}" sibTransId="{37252A6E-46B9-4BE3-A216-A350915630EB}"/>
    <dgm:cxn modelId="{EF0638D1-F5DA-408C-9D6B-F2A8AE417FE2}" type="presOf" srcId="{67E9B7D6-F7CA-4356-8A5F-0F896F302506}" destId="{3B691737-9CB4-470C-B04E-2AC268210353}" srcOrd="0" destOrd="0" presId="urn:microsoft.com/office/officeart/2005/8/layout/default"/>
    <dgm:cxn modelId="{5062D9D6-AE49-4C1A-953F-B0DDFD995E0C}" srcId="{4944FFF4-25B5-4844-B093-D261F0B77A34}" destId="{B44D8F6A-6B28-4BCB-A04B-62FF6DC03F0A}" srcOrd="5" destOrd="0" parTransId="{2FE0A6A4-1C4E-420C-A510-B220F81A304D}" sibTransId="{73EB4F19-9B2A-4A14-8295-650E315145B1}"/>
    <dgm:cxn modelId="{8C5C5AED-9B69-4FCF-8C6B-FC7CDDB30EC5}" type="presOf" srcId="{B44D8F6A-6B28-4BCB-A04B-62FF6DC03F0A}" destId="{50FC367E-F71E-4A06-9A8F-F2E02F5D8F80}" srcOrd="0" destOrd="0" presId="urn:microsoft.com/office/officeart/2005/8/layout/default"/>
    <dgm:cxn modelId="{3F01EC97-1CE5-47AA-8A17-9518E956A259}" type="presParOf" srcId="{109A5C53-7101-42BD-A587-2E0E21A398E4}" destId="{3B691737-9CB4-470C-B04E-2AC268210353}" srcOrd="0" destOrd="0" presId="urn:microsoft.com/office/officeart/2005/8/layout/default"/>
    <dgm:cxn modelId="{2DDA3016-F34F-480F-86AF-9F119E7855FF}" type="presParOf" srcId="{109A5C53-7101-42BD-A587-2E0E21A398E4}" destId="{787EB1BE-9E6F-4DD4-9797-CA86BCBE00FE}" srcOrd="1" destOrd="0" presId="urn:microsoft.com/office/officeart/2005/8/layout/default"/>
    <dgm:cxn modelId="{9CE7A2D4-C714-4DF2-A352-02E1741004D4}" type="presParOf" srcId="{109A5C53-7101-42BD-A587-2E0E21A398E4}" destId="{D0A1A10F-156A-44D5-8F1E-F631C1D26665}" srcOrd="2" destOrd="0" presId="urn:microsoft.com/office/officeart/2005/8/layout/default"/>
    <dgm:cxn modelId="{D5E4513F-C726-4E02-8A3C-ADA0B97F3716}" type="presParOf" srcId="{109A5C53-7101-42BD-A587-2E0E21A398E4}" destId="{80455538-2ECB-4107-814B-D9642D86C0F8}" srcOrd="3" destOrd="0" presId="urn:microsoft.com/office/officeart/2005/8/layout/default"/>
    <dgm:cxn modelId="{88B565C2-928D-458D-B68A-C39D600DA615}" type="presParOf" srcId="{109A5C53-7101-42BD-A587-2E0E21A398E4}" destId="{7FC84C2A-8139-4E7B-B81A-D62BD5CDBF0F}" srcOrd="4" destOrd="0" presId="urn:microsoft.com/office/officeart/2005/8/layout/default"/>
    <dgm:cxn modelId="{F85D4E78-2B10-4757-B942-8B465630FA67}" type="presParOf" srcId="{109A5C53-7101-42BD-A587-2E0E21A398E4}" destId="{AD2C8C2C-220D-4777-A1FA-B7939BFD23B6}" srcOrd="5" destOrd="0" presId="urn:microsoft.com/office/officeart/2005/8/layout/default"/>
    <dgm:cxn modelId="{9BF19677-8060-4DE7-A6C7-E477F8C90E2F}" type="presParOf" srcId="{109A5C53-7101-42BD-A587-2E0E21A398E4}" destId="{0E11BD43-677B-477B-B217-B4E0E6A4C44A}" srcOrd="6" destOrd="0" presId="urn:microsoft.com/office/officeart/2005/8/layout/default"/>
    <dgm:cxn modelId="{D0D11120-9F7A-4389-B939-9DC854EC28C9}" type="presParOf" srcId="{109A5C53-7101-42BD-A587-2E0E21A398E4}" destId="{32452CF7-0B51-435B-96CD-09D70AF0123E}" srcOrd="7" destOrd="0" presId="urn:microsoft.com/office/officeart/2005/8/layout/default"/>
    <dgm:cxn modelId="{7687C66D-AA68-4CB5-86E1-61F3D51A9C61}" type="presParOf" srcId="{109A5C53-7101-42BD-A587-2E0E21A398E4}" destId="{8168AC2E-BEAA-47E8-8DFF-1A93B2B3AE96}" srcOrd="8" destOrd="0" presId="urn:microsoft.com/office/officeart/2005/8/layout/default"/>
    <dgm:cxn modelId="{010EE7E5-F478-44F1-B79E-AADD6CBE1FC4}" type="presParOf" srcId="{109A5C53-7101-42BD-A587-2E0E21A398E4}" destId="{3E8548D2-FB44-440C-BFCC-9010E02FD775}" srcOrd="9" destOrd="0" presId="urn:microsoft.com/office/officeart/2005/8/layout/default"/>
    <dgm:cxn modelId="{2D1035A7-E551-4B57-91B4-70D66415C76E}" type="presParOf" srcId="{109A5C53-7101-42BD-A587-2E0E21A398E4}" destId="{50FC367E-F71E-4A06-9A8F-F2E02F5D8F80}" srcOrd="10" destOrd="0" presId="urn:microsoft.com/office/officeart/2005/8/layout/default"/>
    <dgm:cxn modelId="{3FA4DC3C-7E7D-4ECB-8464-0999D81C9B58}" type="presParOf" srcId="{109A5C53-7101-42BD-A587-2E0E21A398E4}" destId="{3B8AB38F-2C4E-4D17-9000-5C6825B32083}" srcOrd="11" destOrd="0" presId="urn:microsoft.com/office/officeart/2005/8/layout/default"/>
    <dgm:cxn modelId="{2FC31E10-A682-409F-A74B-71AB79D4D0A3}" type="presParOf" srcId="{109A5C53-7101-42BD-A587-2E0E21A398E4}" destId="{1B4C6C43-B55A-452B-A0BE-C2D6DC37B06A}" srcOrd="12" destOrd="0" presId="urn:microsoft.com/office/officeart/2005/8/layout/default"/>
    <dgm:cxn modelId="{7DC2D438-CD49-4946-B526-15A69C1B318E}" type="presParOf" srcId="{109A5C53-7101-42BD-A587-2E0E21A398E4}" destId="{1FB30A5C-B1C2-4E73-9634-7508B706D185}" srcOrd="13" destOrd="0" presId="urn:microsoft.com/office/officeart/2005/8/layout/default"/>
    <dgm:cxn modelId="{2A4DD54D-CF9C-4C01-872F-B6AA81946170}" type="presParOf" srcId="{109A5C53-7101-42BD-A587-2E0E21A398E4}" destId="{2D8EE3A0-A308-40FE-8CA4-A717722DEBD5}"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E33649-1A3A-425D-BD5D-6E8555D9C69A}"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FC9DD29E-3C66-41C8-B508-C12BA736B29A}">
      <dgm:prSet/>
      <dgm:spPr>
        <a:xfrm>
          <a:off x="33610" y="86354"/>
          <a:ext cx="2984616" cy="2246876"/>
        </a:xfrm>
      </dgm:spPr>
      <dgm:t>
        <a:bodyPr/>
        <a:lstStyle/>
        <a:p>
          <a:pPr rtl="0">
            <a:buNone/>
          </a:pPr>
          <a:r>
            <a:rPr lang="en-US">
              <a:latin typeface="Arial" pitchFamily="34" charset="0"/>
              <a:ea typeface="Arial Unicode MS" pitchFamily="34" charset="-128"/>
              <a:cs typeface="Arial" pitchFamily="34" charset="0"/>
            </a:rPr>
            <a:t>1-Automated</a:t>
          </a:r>
        </a:p>
      </dgm:t>
    </dgm:pt>
    <dgm:pt modelId="{5C58C9ED-3AA8-40CA-B49D-1717E6FE3F2D}" type="parTrans" cxnId="{6F07B86D-EB8B-47E5-9E44-32462D7E6424}">
      <dgm:prSet/>
      <dgm:spPr/>
      <dgm:t>
        <a:bodyPr/>
        <a:lstStyle/>
        <a:p>
          <a:endParaRPr lang="en-US"/>
        </a:p>
      </dgm:t>
    </dgm:pt>
    <dgm:pt modelId="{36E9AFD7-F898-437C-85F1-79D0714C60D2}" type="sibTrans" cxnId="{6F07B86D-EB8B-47E5-9E44-32462D7E6424}">
      <dgm:prSet/>
      <dgm:spPr/>
      <dgm:t>
        <a:bodyPr/>
        <a:lstStyle/>
        <a:p>
          <a:endParaRPr lang="en-US"/>
        </a:p>
      </dgm:t>
    </dgm:pt>
    <dgm:pt modelId="{BAF0B31B-D0DE-43B7-9958-1F5380E85B2D}">
      <dgm:prSet/>
      <dgm:spPr>
        <a:xfrm>
          <a:off x="1246179" y="1700257"/>
          <a:ext cx="3048375" cy="2245836"/>
        </a:xfrm>
      </dgm:spPr>
      <dgm:t>
        <a:bodyPr/>
        <a:lstStyle/>
        <a:p>
          <a:pPr rtl="0">
            <a:buNone/>
          </a:pPr>
          <a:r>
            <a:rPr lang="en-US">
              <a:latin typeface="Arial" pitchFamily="34" charset="0"/>
              <a:ea typeface="Arial Unicode MS" pitchFamily="34" charset="-128"/>
              <a:cs typeface="Arial" pitchFamily="34" charset="0"/>
            </a:rPr>
            <a:t>2- Economically</a:t>
          </a:r>
        </a:p>
      </dgm:t>
    </dgm:pt>
    <dgm:pt modelId="{5C5C82E0-9CC2-463F-92B8-D841CC044CE0}" type="parTrans" cxnId="{C85CA5B1-6F9A-49C8-9CED-4B399BB835BD}">
      <dgm:prSet/>
      <dgm:spPr/>
      <dgm:t>
        <a:bodyPr/>
        <a:lstStyle/>
        <a:p>
          <a:endParaRPr lang="en-US"/>
        </a:p>
      </dgm:t>
    </dgm:pt>
    <dgm:pt modelId="{59863602-1B40-4D75-9F28-5E306DD93267}" type="sibTrans" cxnId="{C85CA5B1-6F9A-49C8-9CED-4B399BB835BD}">
      <dgm:prSet/>
      <dgm:spPr/>
      <dgm:t>
        <a:bodyPr/>
        <a:lstStyle/>
        <a:p>
          <a:endParaRPr lang="en-US"/>
        </a:p>
      </dgm:t>
    </dgm:pt>
    <dgm:pt modelId="{5898743C-E7A6-4F47-9C03-CCEA1E473DF2}">
      <dgm:prSet/>
      <dgm:spPr>
        <a:xfrm>
          <a:off x="2893825" y="43041"/>
          <a:ext cx="2816850" cy="2189472"/>
        </a:xfrm>
      </dgm:spPr>
      <dgm:t>
        <a:bodyPr/>
        <a:lstStyle/>
        <a:p>
          <a:pPr rtl="0">
            <a:buNone/>
          </a:pPr>
          <a:r>
            <a:rPr lang="en-US" dirty="0">
              <a:latin typeface="Arial" pitchFamily="34" charset="0"/>
              <a:ea typeface="Arial Unicode MS" pitchFamily="34" charset="-128"/>
              <a:cs typeface="Arial" pitchFamily="34" charset="0"/>
            </a:rPr>
            <a:t> 3-Effective</a:t>
          </a:r>
        </a:p>
      </dgm:t>
    </dgm:pt>
    <dgm:pt modelId="{1014B21F-9CC0-418E-BCFB-2D9849503B46}" type="parTrans" cxnId="{78A5CB7D-429A-41B3-8B80-FFD6AA715714}">
      <dgm:prSet/>
      <dgm:spPr/>
      <dgm:t>
        <a:bodyPr/>
        <a:lstStyle/>
        <a:p>
          <a:endParaRPr lang="en-US"/>
        </a:p>
      </dgm:t>
    </dgm:pt>
    <dgm:pt modelId="{D6CD91EE-4348-4436-9A45-D7092BFF1B3C}" type="sibTrans" cxnId="{78A5CB7D-429A-41B3-8B80-FFD6AA715714}">
      <dgm:prSet/>
      <dgm:spPr/>
      <dgm:t>
        <a:bodyPr/>
        <a:lstStyle/>
        <a:p>
          <a:endParaRPr lang="en-US"/>
        </a:p>
      </dgm:t>
    </dgm:pt>
    <dgm:pt modelId="{185735D6-48F0-4D06-A9B1-F3B3650A0418}">
      <dgm:prSet/>
      <dgm:spPr>
        <a:xfrm>
          <a:off x="3738076" y="1772272"/>
          <a:ext cx="3041143" cy="2101805"/>
        </a:xfrm>
      </dgm:spPr>
      <dgm:t>
        <a:bodyPr/>
        <a:lstStyle/>
        <a:p>
          <a:pPr rtl="0">
            <a:buNone/>
          </a:pPr>
          <a:r>
            <a:rPr lang="en-US">
              <a:latin typeface="Arial" pitchFamily="34" charset="0"/>
              <a:ea typeface="Arial Unicode MS" pitchFamily="34" charset="-128"/>
              <a:cs typeface="Arial" pitchFamily="34" charset="0"/>
            </a:rPr>
            <a:t>4- Keep extra time </a:t>
          </a:r>
        </a:p>
      </dgm:t>
    </dgm:pt>
    <dgm:pt modelId="{CA2F4E02-E287-4508-927A-49B5A0AAEEB2}" type="parTrans" cxnId="{26E00026-420B-4AF2-ACF5-F0474FAAA692}">
      <dgm:prSet/>
      <dgm:spPr/>
      <dgm:t>
        <a:bodyPr/>
        <a:lstStyle/>
        <a:p>
          <a:endParaRPr lang="en-US"/>
        </a:p>
      </dgm:t>
    </dgm:pt>
    <dgm:pt modelId="{CB508629-E5AE-417E-A2D8-88FEAE5FEF91}" type="sibTrans" cxnId="{26E00026-420B-4AF2-ACF5-F0474FAAA692}">
      <dgm:prSet/>
      <dgm:spPr/>
      <dgm:t>
        <a:bodyPr/>
        <a:lstStyle/>
        <a:p>
          <a:endParaRPr lang="en-US"/>
        </a:p>
      </dgm:t>
    </dgm:pt>
    <dgm:pt modelId="{6F4514C2-64DD-4AE6-8836-76DE665AAAED}" type="pres">
      <dgm:prSet presAssocID="{71E33649-1A3A-425D-BD5D-6E8555D9C69A}" presName="linear" presStyleCnt="0">
        <dgm:presLayoutVars>
          <dgm:animLvl val="lvl"/>
          <dgm:resizeHandles val="exact"/>
        </dgm:presLayoutVars>
      </dgm:prSet>
      <dgm:spPr/>
    </dgm:pt>
    <dgm:pt modelId="{53012373-8434-45DE-8CAE-DFCC820A46BA}" type="pres">
      <dgm:prSet presAssocID="{FC9DD29E-3C66-41C8-B508-C12BA736B29A}" presName="parentText" presStyleLbl="node1" presStyleIdx="0" presStyleCnt="4">
        <dgm:presLayoutVars>
          <dgm:chMax val="0"/>
          <dgm:bulletEnabled val="1"/>
        </dgm:presLayoutVars>
      </dgm:prSet>
      <dgm:spPr/>
    </dgm:pt>
    <dgm:pt modelId="{E37CB027-AE94-46F8-94EB-7ECC5F0A99DB}" type="pres">
      <dgm:prSet presAssocID="{36E9AFD7-F898-437C-85F1-79D0714C60D2}" presName="spacer" presStyleCnt="0"/>
      <dgm:spPr/>
    </dgm:pt>
    <dgm:pt modelId="{F6406A31-D597-44B8-AC88-BA35BEE37D00}" type="pres">
      <dgm:prSet presAssocID="{BAF0B31B-D0DE-43B7-9958-1F5380E85B2D}" presName="parentText" presStyleLbl="node1" presStyleIdx="1" presStyleCnt="4">
        <dgm:presLayoutVars>
          <dgm:chMax val="0"/>
          <dgm:bulletEnabled val="1"/>
        </dgm:presLayoutVars>
      </dgm:prSet>
      <dgm:spPr/>
    </dgm:pt>
    <dgm:pt modelId="{31BD98F5-9F17-4B3B-A056-DF855EA1BA66}" type="pres">
      <dgm:prSet presAssocID="{59863602-1B40-4D75-9F28-5E306DD93267}" presName="spacer" presStyleCnt="0"/>
      <dgm:spPr/>
    </dgm:pt>
    <dgm:pt modelId="{0A1AB7B1-E0B0-47ED-8615-0F4CF67DF18A}" type="pres">
      <dgm:prSet presAssocID="{5898743C-E7A6-4F47-9C03-CCEA1E473DF2}" presName="parentText" presStyleLbl="node1" presStyleIdx="2" presStyleCnt="4">
        <dgm:presLayoutVars>
          <dgm:chMax val="0"/>
          <dgm:bulletEnabled val="1"/>
        </dgm:presLayoutVars>
      </dgm:prSet>
      <dgm:spPr/>
    </dgm:pt>
    <dgm:pt modelId="{9C8EBAEF-7742-43C2-ACBF-76828BE04AE1}" type="pres">
      <dgm:prSet presAssocID="{D6CD91EE-4348-4436-9A45-D7092BFF1B3C}" presName="spacer" presStyleCnt="0"/>
      <dgm:spPr/>
    </dgm:pt>
    <dgm:pt modelId="{8B1AC54F-3CAE-4F7A-BA86-52E6009229D3}" type="pres">
      <dgm:prSet presAssocID="{185735D6-48F0-4D06-A9B1-F3B3650A0418}" presName="parentText" presStyleLbl="node1" presStyleIdx="3" presStyleCnt="4">
        <dgm:presLayoutVars>
          <dgm:chMax val="0"/>
          <dgm:bulletEnabled val="1"/>
        </dgm:presLayoutVars>
      </dgm:prSet>
      <dgm:spPr/>
    </dgm:pt>
  </dgm:ptLst>
  <dgm:cxnLst>
    <dgm:cxn modelId="{26E00026-420B-4AF2-ACF5-F0474FAAA692}" srcId="{71E33649-1A3A-425D-BD5D-6E8555D9C69A}" destId="{185735D6-48F0-4D06-A9B1-F3B3650A0418}" srcOrd="3" destOrd="0" parTransId="{CA2F4E02-E287-4508-927A-49B5A0AAEEB2}" sibTransId="{CB508629-E5AE-417E-A2D8-88FEAE5FEF91}"/>
    <dgm:cxn modelId="{F9AF3933-BB8C-4A43-9829-021716BE347A}" type="presOf" srcId="{FC9DD29E-3C66-41C8-B508-C12BA736B29A}" destId="{53012373-8434-45DE-8CAE-DFCC820A46BA}" srcOrd="0" destOrd="0" presId="urn:microsoft.com/office/officeart/2005/8/layout/vList2"/>
    <dgm:cxn modelId="{6F07B86D-EB8B-47E5-9E44-32462D7E6424}" srcId="{71E33649-1A3A-425D-BD5D-6E8555D9C69A}" destId="{FC9DD29E-3C66-41C8-B508-C12BA736B29A}" srcOrd="0" destOrd="0" parTransId="{5C58C9ED-3AA8-40CA-B49D-1717E6FE3F2D}" sibTransId="{36E9AFD7-F898-437C-85F1-79D0714C60D2}"/>
    <dgm:cxn modelId="{3623D04E-01FD-47EE-9DE5-5022444A0929}" type="presOf" srcId="{BAF0B31B-D0DE-43B7-9958-1F5380E85B2D}" destId="{F6406A31-D597-44B8-AC88-BA35BEE37D00}" srcOrd="0" destOrd="0" presId="urn:microsoft.com/office/officeart/2005/8/layout/vList2"/>
    <dgm:cxn modelId="{D2B9BD57-2437-4600-9740-7E0A9D128B23}" type="presOf" srcId="{71E33649-1A3A-425D-BD5D-6E8555D9C69A}" destId="{6F4514C2-64DD-4AE6-8836-76DE665AAAED}" srcOrd="0" destOrd="0" presId="urn:microsoft.com/office/officeart/2005/8/layout/vList2"/>
    <dgm:cxn modelId="{78A5CB7D-429A-41B3-8B80-FFD6AA715714}" srcId="{71E33649-1A3A-425D-BD5D-6E8555D9C69A}" destId="{5898743C-E7A6-4F47-9C03-CCEA1E473DF2}" srcOrd="2" destOrd="0" parTransId="{1014B21F-9CC0-418E-BCFB-2D9849503B46}" sibTransId="{D6CD91EE-4348-4436-9A45-D7092BFF1B3C}"/>
    <dgm:cxn modelId="{53219299-E40F-493F-98E1-48DDFD3FDBD8}" type="presOf" srcId="{185735D6-48F0-4D06-A9B1-F3B3650A0418}" destId="{8B1AC54F-3CAE-4F7A-BA86-52E6009229D3}" srcOrd="0" destOrd="0" presId="urn:microsoft.com/office/officeart/2005/8/layout/vList2"/>
    <dgm:cxn modelId="{C85CA5B1-6F9A-49C8-9CED-4B399BB835BD}" srcId="{71E33649-1A3A-425D-BD5D-6E8555D9C69A}" destId="{BAF0B31B-D0DE-43B7-9958-1F5380E85B2D}" srcOrd="1" destOrd="0" parTransId="{5C5C82E0-9CC2-463F-92B8-D841CC044CE0}" sibTransId="{59863602-1B40-4D75-9F28-5E306DD93267}"/>
    <dgm:cxn modelId="{49A6A3B9-A0CE-40BF-A5A3-CC39F466ACA3}" type="presOf" srcId="{5898743C-E7A6-4F47-9C03-CCEA1E473DF2}" destId="{0A1AB7B1-E0B0-47ED-8615-0F4CF67DF18A}" srcOrd="0" destOrd="0" presId="urn:microsoft.com/office/officeart/2005/8/layout/vList2"/>
    <dgm:cxn modelId="{3E494107-0351-4637-A9E1-D2C2BD70636D}" type="presParOf" srcId="{6F4514C2-64DD-4AE6-8836-76DE665AAAED}" destId="{53012373-8434-45DE-8CAE-DFCC820A46BA}" srcOrd="0" destOrd="0" presId="urn:microsoft.com/office/officeart/2005/8/layout/vList2"/>
    <dgm:cxn modelId="{CC9141BB-2569-4729-BF97-2EBE4FE25FB5}" type="presParOf" srcId="{6F4514C2-64DD-4AE6-8836-76DE665AAAED}" destId="{E37CB027-AE94-46F8-94EB-7ECC5F0A99DB}" srcOrd="1" destOrd="0" presId="urn:microsoft.com/office/officeart/2005/8/layout/vList2"/>
    <dgm:cxn modelId="{CFA3D85E-5CC2-44A8-B5C1-5060CE62B55B}" type="presParOf" srcId="{6F4514C2-64DD-4AE6-8836-76DE665AAAED}" destId="{F6406A31-D597-44B8-AC88-BA35BEE37D00}" srcOrd="2" destOrd="0" presId="urn:microsoft.com/office/officeart/2005/8/layout/vList2"/>
    <dgm:cxn modelId="{8DC1F44E-290E-4A66-8B55-68A6A4F3783A}" type="presParOf" srcId="{6F4514C2-64DD-4AE6-8836-76DE665AAAED}" destId="{31BD98F5-9F17-4B3B-A056-DF855EA1BA66}" srcOrd="3" destOrd="0" presId="urn:microsoft.com/office/officeart/2005/8/layout/vList2"/>
    <dgm:cxn modelId="{C6C720D4-6DC6-49D0-8749-24A2243FAAEA}" type="presParOf" srcId="{6F4514C2-64DD-4AE6-8836-76DE665AAAED}" destId="{0A1AB7B1-E0B0-47ED-8615-0F4CF67DF18A}" srcOrd="4" destOrd="0" presId="urn:microsoft.com/office/officeart/2005/8/layout/vList2"/>
    <dgm:cxn modelId="{C55D4C7C-8839-448D-BE5D-36B4D04EE90E}" type="presParOf" srcId="{6F4514C2-64DD-4AE6-8836-76DE665AAAED}" destId="{9C8EBAEF-7742-43C2-ACBF-76828BE04AE1}" srcOrd="5" destOrd="0" presId="urn:microsoft.com/office/officeart/2005/8/layout/vList2"/>
    <dgm:cxn modelId="{0BA8CADD-BF1A-413B-B93B-69A7ACB51526}" type="presParOf" srcId="{6F4514C2-64DD-4AE6-8836-76DE665AAAED}" destId="{8B1AC54F-3CAE-4F7A-BA86-52E6009229D3}"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B36E1C-29E0-48ED-8807-2EF4E16BE2F4}"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99E7FC5A-F8EB-4936-88B6-21418D0EB9E3}">
      <dgm:prSet/>
      <dgm:spPr/>
      <dgm:t>
        <a:bodyPr/>
        <a:lstStyle/>
        <a:p>
          <a:r>
            <a:rPr lang="en-US" b="1" dirty="0"/>
            <a:t>Step 1:, </a:t>
          </a:r>
          <a:r>
            <a:rPr lang="tr-TR" b="1" dirty="0"/>
            <a:t>W</a:t>
          </a:r>
          <a:r>
            <a:rPr lang="en-US" b="1" dirty="0"/>
            <a:t>e will require an image, to begin with..</a:t>
          </a:r>
          <a:endParaRPr lang="en-US" dirty="0"/>
        </a:p>
      </dgm:t>
    </dgm:pt>
    <dgm:pt modelId="{8388E01D-3422-425A-8051-5615F6BC860F}" type="parTrans" cxnId="{FA8A5770-878B-4454-913F-2BFBF31D8BDF}">
      <dgm:prSet/>
      <dgm:spPr/>
      <dgm:t>
        <a:bodyPr/>
        <a:lstStyle/>
        <a:p>
          <a:endParaRPr lang="en-US"/>
        </a:p>
      </dgm:t>
    </dgm:pt>
    <dgm:pt modelId="{A7E6A0BA-C48B-4632-B33D-B0BBD7F145FB}" type="sibTrans" cxnId="{FA8A5770-878B-4454-913F-2BFBF31D8BDF}">
      <dgm:prSet/>
      <dgm:spPr/>
      <dgm:t>
        <a:bodyPr/>
        <a:lstStyle/>
        <a:p>
          <a:endParaRPr lang="en-US"/>
        </a:p>
      </dgm:t>
    </dgm:pt>
    <dgm:pt modelId="{AB34E6D2-CACB-40DC-963C-41347199D5F8}">
      <dgm:prSet/>
      <dgm:spPr/>
      <dgm:t>
        <a:bodyPr/>
        <a:lstStyle/>
        <a:p>
          <a:r>
            <a:rPr lang="en-US" b="1" dirty="0"/>
            <a:t>Step 2: </a:t>
          </a:r>
          <a:r>
            <a:rPr lang="tr-TR" b="1" dirty="0"/>
            <a:t>R</a:t>
          </a:r>
          <a:r>
            <a:rPr lang="en-US" b="1" dirty="0" err="1"/>
            <a:t>ead</a:t>
          </a:r>
          <a:r>
            <a:rPr lang="en-US" b="1" dirty="0"/>
            <a:t> the image and the features</a:t>
          </a:r>
          <a:r>
            <a:rPr lang="tr-TR" b="1" dirty="0"/>
            <a:t> </a:t>
          </a:r>
          <a:r>
            <a:rPr lang="en-US" b="1" dirty="0"/>
            <a:t>file. </a:t>
          </a:r>
          <a:endParaRPr lang="en-US" dirty="0"/>
        </a:p>
      </dgm:t>
    </dgm:pt>
    <dgm:pt modelId="{8F86D929-1E53-49F6-A352-AE2807E1F6AD}" type="parTrans" cxnId="{A20280F3-5E9B-4DCF-9D7C-D468F137AC5A}">
      <dgm:prSet/>
      <dgm:spPr/>
      <dgm:t>
        <a:bodyPr/>
        <a:lstStyle/>
        <a:p>
          <a:endParaRPr lang="en-US"/>
        </a:p>
      </dgm:t>
    </dgm:pt>
    <dgm:pt modelId="{C9C78B01-F2C2-48B0-8429-966CF22CECD2}" type="sibTrans" cxnId="{A20280F3-5E9B-4DCF-9D7C-D468F137AC5A}">
      <dgm:prSet/>
      <dgm:spPr/>
      <dgm:t>
        <a:bodyPr/>
        <a:lstStyle/>
        <a:p>
          <a:endParaRPr lang="en-US"/>
        </a:p>
      </dgm:t>
    </dgm:pt>
    <dgm:pt modelId="{44E5CAD0-AD08-46D8-9E17-3A6272E92288}">
      <dgm:prSet/>
      <dgm:spPr/>
      <dgm:t>
        <a:bodyPr/>
        <a:lstStyle/>
        <a:p>
          <a:r>
            <a:rPr lang="tr-TR" b="1"/>
            <a:t>F</a:t>
          </a:r>
          <a:r>
            <a:rPr lang="en-US" b="1"/>
            <a:t>ace rectangle coordinates.</a:t>
          </a:r>
          <a:endParaRPr lang="en-US"/>
        </a:p>
      </dgm:t>
    </dgm:pt>
    <dgm:pt modelId="{241CD241-89D2-41DB-99CC-F3187BD5E445}" type="parTrans" cxnId="{E6CFBD70-201C-4024-B227-15CBC43D769E}">
      <dgm:prSet/>
      <dgm:spPr/>
      <dgm:t>
        <a:bodyPr/>
        <a:lstStyle/>
        <a:p>
          <a:endParaRPr lang="en-US"/>
        </a:p>
      </dgm:t>
    </dgm:pt>
    <dgm:pt modelId="{175A1D6C-437A-4E08-9FCA-E1A71883DC61}" type="sibTrans" cxnId="{E6CFBD70-201C-4024-B227-15CBC43D769E}">
      <dgm:prSet/>
      <dgm:spPr/>
      <dgm:t>
        <a:bodyPr/>
        <a:lstStyle/>
        <a:p>
          <a:endParaRPr lang="en-US"/>
        </a:p>
      </dgm:t>
    </dgm:pt>
    <dgm:pt modelId="{2ED7EF2D-0A0C-4290-A8F4-DBFAE930487E}">
      <dgm:prSet/>
      <dgm:spPr/>
      <dgm:t>
        <a:bodyPr/>
        <a:lstStyle/>
        <a:p>
          <a:r>
            <a:rPr lang="en-US" b="1"/>
            <a:t>Step 3: </a:t>
          </a:r>
          <a:r>
            <a:rPr lang="tr-TR" b="1"/>
            <a:t>D</a:t>
          </a:r>
          <a:r>
            <a:rPr lang="en-US" b="1"/>
            <a:t>isplaying the image with the rectangular face box.</a:t>
          </a:r>
          <a:endParaRPr lang="en-US"/>
        </a:p>
      </dgm:t>
    </dgm:pt>
    <dgm:pt modelId="{B38D7AD5-32AF-4713-ADF6-69F9E9F3F377}" type="parTrans" cxnId="{D5695583-D239-485B-801F-207F8B7C8B1A}">
      <dgm:prSet/>
      <dgm:spPr/>
      <dgm:t>
        <a:bodyPr/>
        <a:lstStyle/>
        <a:p>
          <a:endParaRPr lang="en-US"/>
        </a:p>
      </dgm:t>
    </dgm:pt>
    <dgm:pt modelId="{B7B81221-F3E7-4708-9E36-EED6C201E992}" type="sibTrans" cxnId="{D5695583-D239-485B-801F-207F8B7C8B1A}">
      <dgm:prSet/>
      <dgm:spPr/>
      <dgm:t>
        <a:bodyPr/>
        <a:lstStyle/>
        <a:p>
          <a:endParaRPr lang="en-US"/>
        </a:p>
      </dgm:t>
    </dgm:pt>
    <dgm:pt modelId="{8E28BEB7-415D-4606-BCD9-51E3B842EBBC}" type="pres">
      <dgm:prSet presAssocID="{E6B36E1C-29E0-48ED-8807-2EF4E16BE2F4}" presName="diagram" presStyleCnt="0">
        <dgm:presLayoutVars>
          <dgm:dir/>
          <dgm:resizeHandles val="exact"/>
        </dgm:presLayoutVars>
      </dgm:prSet>
      <dgm:spPr/>
    </dgm:pt>
    <dgm:pt modelId="{5FAE71C9-9245-4756-BD5F-F41AFB8D3CFE}" type="pres">
      <dgm:prSet presAssocID="{99E7FC5A-F8EB-4936-88B6-21418D0EB9E3}" presName="node" presStyleLbl="node1" presStyleIdx="0" presStyleCnt="4">
        <dgm:presLayoutVars>
          <dgm:bulletEnabled val="1"/>
        </dgm:presLayoutVars>
      </dgm:prSet>
      <dgm:spPr/>
    </dgm:pt>
    <dgm:pt modelId="{227B3228-AB00-4BB6-80DF-083529629425}" type="pres">
      <dgm:prSet presAssocID="{A7E6A0BA-C48B-4632-B33D-B0BBD7F145FB}" presName="sibTrans" presStyleLbl="sibTrans2D1" presStyleIdx="0" presStyleCnt="3"/>
      <dgm:spPr/>
    </dgm:pt>
    <dgm:pt modelId="{807F8124-2E9E-414A-A01B-7C0D2EFCEF01}" type="pres">
      <dgm:prSet presAssocID="{A7E6A0BA-C48B-4632-B33D-B0BBD7F145FB}" presName="connectorText" presStyleLbl="sibTrans2D1" presStyleIdx="0" presStyleCnt="3"/>
      <dgm:spPr/>
    </dgm:pt>
    <dgm:pt modelId="{66C87325-B883-4B75-A59B-A49FC8429449}" type="pres">
      <dgm:prSet presAssocID="{AB34E6D2-CACB-40DC-963C-41347199D5F8}" presName="node" presStyleLbl="node1" presStyleIdx="1" presStyleCnt="4">
        <dgm:presLayoutVars>
          <dgm:bulletEnabled val="1"/>
        </dgm:presLayoutVars>
      </dgm:prSet>
      <dgm:spPr/>
    </dgm:pt>
    <dgm:pt modelId="{2BEAF1AE-31C7-4494-84F7-D62837F59F63}" type="pres">
      <dgm:prSet presAssocID="{C9C78B01-F2C2-48B0-8429-966CF22CECD2}" presName="sibTrans" presStyleLbl="sibTrans2D1" presStyleIdx="1" presStyleCnt="3"/>
      <dgm:spPr/>
    </dgm:pt>
    <dgm:pt modelId="{2E2A2C7B-43AF-4B14-B8F4-986E4B9F22DC}" type="pres">
      <dgm:prSet presAssocID="{C9C78B01-F2C2-48B0-8429-966CF22CECD2}" presName="connectorText" presStyleLbl="sibTrans2D1" presStyleIdx="1" presStyleCnt="3"/>
      <dgm:spPr/>
    </dgm:pt>
    <dgm:pt modelId="{0E298A68-0DFD-4F43-9EB9-0DA76C8027D0}" type="pres">
      <dgm:prSet presAssocID="{44E5CAD0-AD08-46D8-9E17-3A6272E92288}" presName="node" presStyleLbl="node1" presStyleIdx="2" presStyleCnt="4">
        <dgm:presLayoutVars>
          <dgm:bulletEnabled val="1"/>
        </dgm:presLayoutVars>
      </dgm:prSet>
      <dgm:spPr/>
    </dgm:pt>
    <dgm:pt modelId="{E506F704-4000-459D-AF19-6DD740766506}" type="pres">
      <dgm:prSet presAssocID="{175A1D6C-437A-4E08-9FCA-E1A71883DC61}" presName="sibTrans" presStyleLbl="sibTrans2D1" presStyleIdx="2" presStyleCnt="3"/>
      <dgm:spPr/>
    </dgm:pt>
    <dgm:pt modelId="{0B0E51E2-61EC-4C18-B544-FBE34B489F98}" type="pres">
      <dgm:prSet presAssocID="{175A1D6C-437A-4E08-9FCA-E1A71883DC61}" presName="connectorText" presStyleLbl="sibTrans2D1" presStyleIdx="2" presStyleCnt="3"/>
      <dgm:spPr/>
    </dgm:pt>
    <dgm:pt modelId="{B6CA9E89-EE42-455D-8420-88E6CEA5DFCC}" type="pres">
      <dgm:prSet presAssocID="{2ED7EF2D-0A0C-4290-A8F4-DBFAE930487E}" presName="node" presStyleLbl="node1" presStyleIdx="3" presStyleCnt="4">
        <dgm:presLayoutVars>
          <dgm:bulletEnabled val="1"/>
        </dgm:presLayoutVars>
      </dgm:prSet>
      <dgm:spPr/>
    </dgm:pt>
  </dgm:ptLst>
  <dgm:cxnLst>
    <dgm:cxn modelId="{A296CA15-BC95-40A8-96BD-E718D42F6E2D}" type="presOf" srcId="{175A1D6C-437A-4E08-9FCA-E1A71883DC61}" destId="{E506F704-4000-459D-AF19-6DD740766506}" srcOrd="0" destOrd="0" presId="urn:microsoft.com/office/officeart/2005/8/layout/process5"/>
    <dgm:cxn modelId="{B976DD27-8AB0-4340-9A66-A6E6485DE09D}" type="presOf" srcId="{175A1D6C-437A-4E08-9FCA-E1A71883DC61}" destId="{0B0E51E2-61EC-4C18-B544-FBE34B489F98}" srcOrd="1" destOrd="0" presId="urn:microsoft.com/office/officeart/2005/8/layout/process5"/>
    <dgm:cxn modelId="{73710F2D-0ECE-477E-AE7D-DED54C087772}" type="presOf" srcId="{AB34E6D2-CACB-40DC-963C-41347199D5F8}" destId="{66C87325-B883-4B75-A59B-A49FC8429449}" srcOrd="0" destOrd="0" presId="urn:microsoft.com/office/officeart/2005/8/layout/process5"/>
    <dgm:cxn modelId="{4A214133-7834-4D13-B7A9-864B62AFCD2E}" type="presOf" srcId="{A7E6A0BA-C48B-4632-B33D-B0BBD7F145FB}" destId="{227B3228-AB00-4BB6-80DF-083529629425}" srcOrd="0" destOrd="0" presId="urn:microsoft.com/office/officeart/2005/8/layout/process5"/>
    <dgm:cxn modelId="{E2F22C37-A4AB-464D-823E-B6262907BD04}" type="presOf" srcId="{99E7FC5A-F8EB-4936-88B6-21418D0EB9E3}" destId="{5FAE71C9-9245-4756-BD5F-F41AFB8D3CFE}" srcOrd="0" destOrd="0" presId="urn:microsoft.com/office/officeart/2005/8/layout/process5"/>
    <dgm:cxn modelId="{480E6E37-1E97-4516-97B1-99E67DA38C95}" type="presOf" srcId="{C9C78B01-F2C2-48B0-8429-966CF22CECD2}" destId="{2E2A2C7B-43AF-4B14-B8F4-986E4B9F22DC}" srcOrd="1" destOrd="0" presId="urn:microsoft.com/office/officeart/2005/8/layout/process5"/>
    <dgm:cxn modelId="{03CA7562-FF48-4046-B19D-C752D07578C2}" type="presOf" srcId="{C9C78B01-F2C2-48B0-8429-966CF22CECD2}" destId="{2BEAF1AE-31C7-4494-84F7-D62837F59F63}" srcOrd="0" destOrd="0" presId="urn:microsoft.com/office/officeart/2005/8/layout/process5"/>
    <dgm:cxn modelId="{FA8A5770-878B-4454-913F-2BFBF31D8BDF}" srcId="{E6B36E1C-29E0-48ED-8807-2EF4E16BE2F4}" destId="{99E7FC5A-F8EB-4936-88B6-21418D0EB9E3}" srcOrd="0" destOrd="0" parTransId="{8388E01D-3422-425A-8051-5615F6BC860F}" sibTransId="{A7E6A0BA-C48B-4632-B33D-B0BBD7F145FB}"/>
    <dgm:cxn modelId="{E6CFBD70-201C-4024-B227-15CBC43D769E}" srcId="{E6B36E1C-29E0-48ED-8807-2EF4E16BE2F4}" destId="{44E5CAD0-AD08-46D8-9E17-3A6272E92288}" srcOrd="2" destOrd="0" parTransId="{241CD241-89D2-41DB-99CC-F3187BD5E445}" sibTransId="{175A1D6C-437A-4E08-9FCA-E1A71883DC61}"/>
    <dgm:cxn modelId="{D5695583-D239-485B-801F-207F8B7C8B1A}" srcId="{E6B36E1C-29E0-48ED-8807-2EF4E16BE2F4}" destId="{2ED7EF2D-0A0C-4290-A8F4-DBFAE930487E}" srcOrd="3" destOrd="0" parTransId="{B38D7AD5-32AF-4713-ADF6-69F9E9F3F377}" sibTransId="{B7B81221-F3E7-4708-9E36-EED6C201E992}"/>
    <dgm:cxn modelId="{BA3B01B5-F96D-48C1-9461-BC8A7516242D}" type="presOf" srcId="{44E5CAD0-AD08-46D8-9E17-3A6272E92288}" destId="{0E298A68-0DFD-4F43-9EB9-0DA76C8027D0}" srcOrd="0" destOrd="0" presId="urn:microsoft.com/office/officeart/2005/8/layout/process5"/>
    <dgm:cxn modelId="{508DADC5-6A40-4E69-BF03-BC5FE8F9956B}" type="presOf" srcId="{2ED7EF2D-0A0C-4290-A8F4-DBFAE930487E}" destId="{B6CA9E89-EE42-455D-8420-88E6CEA5DFCC}" srcOrd="0" destOrd="0" presId="urn:microsoft.com/office/officeart/2005/8/layout/process5"/>
    <dgm:cxn modelId="{B26841D0-D742-46B0-97F6-A15A4F3E0599}" type="presOf" srcId="{E6B36E1C-29E0-48ED-8807-2EF4E16BE2F4}" destId="{8E28BEB7-415D-4606-BCD9-51E3B842EBBC}" srcOrd="0" destOrd="0" presId="urn:microsoft.com/office/officeart/2005/8/layout/process5"/>
    <dgm:cxn modelId="{615CFEEC-CE99-4942-A9D6-844CCE992487}" type="presOf" srcId="{A7E6A0BA-C48B-4632-B33D-B0BBD7F145FB}" destId="{807F8124-2E9E-414A-A01B-7C0D2EFCEF01}" srcOrd="1" destOrd="0" presId="urn:microsoft.com/office/officeart/2005/8/layout/process5"/>
    <dgm:cxn modelId="{A20280F3-5E9B-4DCF-9D7C-D468F137AC5A}" srcId="{E6B36E1C-29E0-48ED-8807-2EF4E16BE2F4}" destId="{AB34E6D2-CACB-40DC-963C-41347199D5F8}" srcOrd="1" destOrd="0" parTransId="{8F86D929-1E53-49F6-A352-AE2807E1F6AD}" sibTransId="{C9C78B01-F2C2-48B0-8429-966CF22CECD2}"/>
    <dgm:cxn modelId="{D9CDAD17-BB84-4CB1-B734-6992AEF95D06}" type="presParOf" srcId="{8E28BEB7-415D-4606-BCD9-51E3B842EBBC}" destId="{5FAE71C9-9245-4756-BD5F-F41AFB8D3CFE}" srcOrd="0" destOrd="0" presId="urn:microsoft.com/office/officeart/2005/8/layout/process5"/>
    <dgm:cxn modelId="{9BC57FB0-105B-45E3-AE52-4BFA32DED410}" type="presParOf" srcId="{8E28BEB7-415D-4606-BCD9-51E3B842EBBC}" destId="{227B3228-AB00-4BB6-80DF-083529629425}" srcOrd="1" destOrd="0" presId="urn:microsoft.com/office/officeart/2005/8/layout/process5"/>
    <dgm:cxn modelId="{A8C9A793-7A05-430A-9B17-5D3852FD5BAD}" type="presParOf" srcId="{227B3228-AB00-4BB6-80DF-083529629425}" destId="{807F8124-2E9E-414A-A01B-7C0D2EFCEF01}" srcOrd="0" destOrd="0" presId="urn:microsoft.com/office/officeart/2005/8/layout/process5"/>
    <dgm:cxn modelId="{DEE9A75B-EE3D-4902-80F4-C1A304992418}" type="presParOf" srcId="{8E28BEB7-415D-4606-BCD9-51E3B842EBBC}" destId="{66C87325-B883-4B75-A59B-A49FC8429449}" srcOrd="2" destOrd="0" presId="urn:microsoft.com/office/officeart/2005/8/layout/process5"/>
    <dgm:cxn modelId="{9AC391D2-9E43-40BD-8741-9EC0809B65A4}" type="presParOf" srcId="{8E28BEB7-415D-4606-BCD9-51E3B842EBBC}" destId="{2BEAF1AE-31C7-4494-84F7-D62837F59F63}" srcOrd="3" destOrd="0" presId="urn:microsoft.com/office/officeart/2005/8/layout/process5"/>
    <dgm:cxn modelId="{99A00FE2-C885-4241-BDB4-72090B151AF3}" type="presParOf" srcId="{2BEAF1AE-31C7-4494-84F7-D62837F59F63}" destId="{2E2A2C7B-43AF-4B14-B8F4-986E4B9F22DC}" srcOrd="0" destOrd="0" presId="urn:microsoft.com/office/officeart/2005/8/layout/process5"/>
    <dgm:cxn modelId="{D4A6C121-7048-4842-8B1B-92E890D9A708}" type="presParOf" srcId="{8E28BEB7-415D-4606-BCD9-51E3B842EBBC}" destId="{0E298A68-0DFD-4F43-9EB9-0DA76C8027D0}" srcOrd="4" destOrd="0" presId="urn:microsoft.com/office/officeart/2005/8/layout/process5"/>
    <dgm:cxn modelId="{FA11F6D7-C7A8-4DA1-B2DA-DB106A6F1366}" type="presParOf" srcId="{8E28BEB7-415D-4606-BCD9-51E3B842EBBC}" destId="{E506F704-4000-459D-AF19-6DD740766506}" srcOrd="5" destOrd="0" presId="urn:microsoft.com/office/officeart/2005/8/layout/process5"/>
    <dgm:cxn modelId="{F96A0B4A-BDA9-4876-8549-33208372BCBA}" type="presParOf" srcId="{E506F704-4000-459D-AF19-6DD740766506}" destId="{0B0E51E2-61EC-4C18-B544-FBE34B489F98}" srcOrd="0" destOrd="0" presId="urn:microsoft.com/office/officeart/2005/8/layout/process5"/>
    <dgm:cxn modelId="{EEFA87FF-94BF-401C-B399-284DB1492A6A}" type="presParOf" srcId="{8E28BEB7-415D-4606-BCD9-51E3B842EBBC}" destId="{B6CA9E89-EE42-455D-8420-88E6CEA5DFCC}"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E74D86-9F90-4A15-AF12-3FAF0A5231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4C1932-8442-4493-A97A-98EF36289C71}">
      <dgm:prSet custT="1"/>
      <dgm:spPr/>
      <dgm:t>
        <a:bodyPr/>
        <a:lstStyle/>
        <a:p>
          <a:pPr>
            <a:lnSpc>
              <a:spcPct val="100000"/>
            </a:lnSpc>
          </a:pPr>
          <a:r>
            <a:rPr lang="tr-TR" sz="2800" b="1" dirty="0"/>
            <a:t>5.Performing </a:t>
          </a:r>
          <a:r>
            <a:rPr lang="tr-TR" sz="2800" b="1" dirty="0" err="1"/>
            <a:t>face</a:t>
          </a:r>
          <a:r>
            <a:rPr lang="tr-TR" sz="2800" b="1" dirty="0"/>
            <a:t> </a:t>
          </a:r>
          <a:r>
            <a:rPr lang="tr-TR" sz="2800" b="1" dirty="0" err="1"/>
            <a:t>recognition</a:t>
          </a:r>
          <a:endParaRPr lang="en-US" sz="2800" b="1" dirty="0"/>
        </a:p>
      </dgm:t>
    </dgm:pt>
    <dgm:pt modelId="{316CFB35-05B2-456B-892F-53B692AE6894}" type="parTrans" cxnId="{BCEE1658-EAA3-4921-AA4A-07B3C69B21ED}">
      <dgm:prSet/>
      <dgm:spPr/>
      <dgm:t>
        <a:bodyPr/>
        <a:lstStyle/>
        <a:p>
          <a:endParaRPr lang="en-US"/>
        </a:p>
      </dgm:t>
    </dgm:pt>
    <dgm:pt modelId="{B25CB964-D097-46F1-B29E-624AF67A3AA0}" type="sibTrans" cxnId="{BCEE1658-EAA3-4921-AA4A-07B3C69B21ED}">
      <dgm:prSet/>
      <dgm:spPr/>
      <dgm:t>
        <a:bodyPr/>
        <a:lstStyle/>
        <a:p>
          <a:endParaRPr lang="en-US"/>
        </a:p>
      </dgm:t>
    </dgm:pt>
    <dgm:pt modelId="{941AE2C2-4DBC-4E25-ACFA-101754189D02}">
      <dgm:prSet custT="1"/>
      <dgm:spPr/>
      <dgm:t>
        <a:bodyPr/>
        <a:lstStyle/>
        <a:p>
          <a:pPr>
            <a:lnSpc>
              <a:spcPct val="100000"/>
            </a:lnSpc>
          </a:pPr>
          <a:r>
            <a:rPr lang="en-US" sz="2800" b="1" dirty="0"/>
            <a:t>Use Euclidean distance based on the following formula: </a:t>
          </a:r>
        </a:p>
      </dgm:t>
    </dgm:pt>
    <dgm:pt modelId="{1737FD5F-05CF-42B2-98AD-06ECD48708A8}" type="parTrans" cxnId="{F4E8471E-CDD1-4EE7-ABF9-068EAA31261A}">
      <dgm:prSet/>
      <dgm:spPr/>
      <dgm:t>
        <a:bodyPr/>
        <a:lstStyle/>
        <a:p>
          <a:endParaRPr lang="en-US"/>
        </a:p>
      </dgm:t>
    </dgm:pt>
    <dgm:pt modelId="{2CA2965F-9114-4F83-9321-F14453263251}" type="sibTrans" cxnId="{F4E8471E-CDD1-4EE7-ABF9-068EAA31261A}">
      <dgm:prSet/>
      <dgm:spPr/>
      <dgm:t>
        <a:bodyPr/>
        <a:lstStyle/>
        <a:p>
          <a:endParaRPr lang="en-US"/>
        </a:p>
      </dgm:t>
    </dgm:pt>
    <dgm:pt modelId="{323ACDEE-4B30-44BB-BE3D-ECF72A004B3A}" type="pres">
      <dgm:prSet presAssocID="{88E74D86-9F90-4A15-AF12-3FAF0A52314E}" presName="root" presStyleCnt="0">
        <dgm:presLayoutVars>
          <dgm:dir/>
          <dgm:resizeHandles val="exact"/>
        </dgm:presLayoutVars>
      </dgm:prSet>
      <dgm:spPr/>
    </dgm:pt>
    <dgm:pt modelId="{F3845D40-93B0-4BF3-969D-2E1F3EA1E29C}" type="pres">
      <dgm:prSet presAssocID="{FD4C1932-8442-4493-A97A-98EF36289C71}" presName="compNode" presStyleCnt="0"/>
      <dgm:spPr/>
    </dgm:pt>
    <dgm:pt modelId="{E3EAE8CA-C01A-4516-A4C0-E04EB029901B}" type="pres">
      <dgm:prSet presAssocID="{FD4C1932-8442-4493-A97A-98EF36289C71}" presName="bgRect" presStyleLbl="bgShp" presStyleIdx="0" presStyleCnt="2"/>
      <dgm:spPr/>
    </dgm:pt>
    <dgm:pt modelId="{A4B1B5AD-7EE7-4E7E-BBB2-3C2DD8B28E3A}" type="pres">
      <dgm:prSet presAssocID="{FD4C1932-8442-4493-A97A-98EF36289C7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Şerit"/>
        </a:ext>
      </dgm:extLst>
    </dgm:pt>
    <dgm:pt modelId="{92D920B1-601B-489E-A512-7824FDA19268}" type="pres">
      <dgm:prSet presAssocID="{FD4C1932-8442-4493-A97A-98EF36289C71}" presName="spaceRect" presStyleCnt="0"/>
      <dgm:spPr/>
    </dgm:pt>
    <dgm:pt modelId="{3FAC7485-0C6C-4442-AD89-F86C7C00C8C7}" type="pres">
      <dgm:prSet presAssocID="{FD4C1932-8442-4493-A97A-98EF36289C71}" presName="parTx" presStyleLbl="revTx" presStyleIdx="0" presStyleCnt="2">
        <dgm:presLayoutVars>
          <dgm:chMax val="0"/>
          <dgm:chPref val="0"/>
        </dgm:presLayoutVars>
      </dgm:prSet>
      <dgm:spPr/>
    </dgm:pt>
    <dgm:pt modelId="{034D2422-773F-46A5-A48E-0C64C3FCE9DF}" type="pres">
      <dgm:prSet presAssocID="{B25CB964-D097-46F1-B29E-624AF67A3AA0}" presName="sibTrans" presStyleCnt="0"/>
      <dgm:spPr/>
    </dgm:pt>
    <dgm:pt modelId="{B7BCC9E7-709C-471A-A969-1872301DA19E}" type="pres">
      <dgm:prSet presAssocID="{941AE2C2-4DBC-4E25-ACFA-101754189D02}" presName="compNode" presStyleCnt="0"/>
      <dgm:spPr/>
    </dgm:pt>
    <dgm:pt modelId="{EA0F323A-8B6B-4D4A-AF2A-74455BF240D4}" type="pres">
      <dgm:prSet presAssocID="{941AE2C2-4DBC-4E25-ACFA-101754189D02}" presName="bgRect" presStyleLbl="bgShp" presStyleIdx="1" presStyleCnt="2"/>
      <dgm:spPr/>
    </dgm:pt>
    <dgm:pt modelId="{11B1A479-12C4-4F5E-AE2C-0DAAC58EBF36}" type="pres">
      <dgm:prSet presAssocID="{941AE2C2-4DBC-4E25-ACFA-101754189D0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tematik"/>
        </a:ext>
      </dgm:extLst>
    </dgm:pt>
    <dgm:pt modelId="{1609ADAA-E1EC-4530-AC63-A6ECB86765D2}" type="pres">
      <dgm:prSet presAssocID="{941AE2C2-4DBC-4E25-ACFA-101754189D02}" presName="spaceRect" presStyleCnt="0"/>
      <dgm:spPr/>
    </dgm:pt>
    <dgm:pt modelId="{E942C4FB-1A63-40EB-BBD1-DE905E6829B2}" type="pres">
      <dgm:prSet presAssocID="{941AE2C2-4DBC-4E25-ACFA-101754189D02}" presName="parTx" presStyleLbl="revTx" presStyleIdx="1" presStyleCnt="2">
        <dgm:presLayoutVars>
          <dgm:chMax val="0"/>
          <dgm:chPref val="0"/>
        </dgm:presLayoutVars>
      </dgm:prSet>
      <dgm:spPr/>
    </dgm:pt>
  </dgm:ptLst>
  <dgm:cxnLst>
    <dgm:cxn modelId="{6E1AF900-AC6C-4AF2-874C-4EF6A5D205AD}" type="presOf" srcId="{941AE2C2-4DBC-4E25-ACFA-101754189D02}" destId="{E942C4FB-1A63-40EB-BBD1-DE905E6829B2}" srcOrd="0" destOrd="0" presId="urn:microsoft.com/office/officeart/2018/2/layout/IconVerticalSolidList"/>
    <dgm:cxn modelId="{F4E8471E-CDD1-4EE7-ABF9-068EAA31261A}" srcId="{88E74D86-9F90-4A15-AF12-3FAF0A52314E}" destId="{941AE2C2-4DBC-4E25-ACFA-101754189D02}" srcOrd="1" destOrd="0" parTransId="{1737FD5F-05CF-42B2-98AD-06ECD48708A8}" sibTransId="{2CA2965F-9114-4F83-9321-F14453263251}"/>
    <dgm:cxn modelId="{00D4AD6C-316B-401D-AA60-F3E82B70DFDB}" type="presOf" srcId="{88E74D86-9F90-4A15-AF12-3FAF0A52314E}" destId="{323ACDEE-4B30-44BB-BE3D-ECF72A004B3A}" srcOrd="0" destOrd="0" presId="urn:microsoft.com/office/officeart/2018/2/layout/IconVerticalSolidList"/>
    <dgm:cxn modelId="{BCEE1658-EAA3-4921-AA4A-07B3C69B21ED}" srcId="{88E74D86-9F90-4A15-AF12-3FAF0A52314E}" destId="{FD4C1932-8442-4493-A97A-98EF36289C71}" srcOrd="0" destOrd="0" parTransId="{316CFB35-05B2-456B-892F-53B692AE6894}" sibTransId="{B25CB964-D097-46F1-B29E-624AF67A3AA0}"/>
    <dgm:cxn modelId="{152C84A6-EFA5-46DD-890F-375879FB30A1}" type="presOf" srcId="{FD4C1932-8442-4493-A97A-98EF36289C71}" destId="{3FAC7485-0C6C-4442-AD89-F86C7C00C8C7}" srcOrd="0" destOrd="0" presId="urn:microsoft.com/office/officeart/2018/2/layout/IconVerticalSolidList"/>
    <dgm:cxn modelId="{4F27CE52-D88D-4DB1-8D85-FE3AD43E5130}" type="presParOf" srcId="{323ACDEE-4B30-44BB-BE3D-ECF72A004B3A}" destId="{F3845D40-93B0-4BF3-969D-2E1F3EA1E29C}" srcOrd="0" destOrd="0" presId="urn:microsoft.com/office/officeart/2018/2/layout/IconVerticalSolidList"/>
    <dgm:cxn modelId="{7C8097A4-5C8C-4409-A20B-D68D40EAFFB9}" type="presParOf" srcId="{F3845D40-93B0-4BF3-969D-2E1F3EA1E29C}" destId="{E3EAE8CA-C01A-4516-A4C0-E04EB029901B}" srcOrd="0" destOrd="0" presId="urn:microsoft.com/office/officeart/2018/2/layout/IconVerticalSolidList"/>
    <dgm:cxn modelId="{8C995BFC-3C69-4AFA-9BD6-B2C5D23BCE89}" type="presParOf" srcId="{F3845D40-93B0-4BF3-969D-2E1F3EA1E29C}" destId="{A4B1B5AD-7EE7-4E7E-BBB2-3C2DD8B28E3A}" srcOrd="1" destOrd="0" presId="urn:microsoft.com/office/officeart/2018/2/layout/IconVerticalSolidList"/>
    <dgm:cxn modelId="{AFD3359C-A046-4AA3-8C51-ED4A3ED11E40}" type="presParOf" srcId="{F3845D40-93B0-4BF3-969D-2E1F3EA1E29C}" destId="{92D920B1-601B-489E-A512-7824FDA19268}" srcOrd="2" destOrd="0" presId="urn:microsoft.com/office/officeart/2018/2/layout/IconVerticalSolidList"/>
    <dgm:cxn modelId="{DC5D8CEE-4DD5-42E4-9125-99F32FB2069E}" type="presParOf" srcId="{F3845D40-93B0-4BF3-969D-2E1F3EA1E29C}" destId="{3FAC7485-0C6C-4442-AD89-F86C7C00C8C7}" srcOrd="3" destOrd="0" presId="urn:microsoft.com/office/officeart/2018/2/layout/IconVerticalSolidList"/>
    <dgm:cxn modelId="{AE84CF53-CB5D-431D-BEAC-8A0C204F443E}" type="presParOf" srcId="{323ACDEE-4B30-44BB-BE3D-ECF72A004B3A}" destId="{034D2422-773F-46A5-A48E-0C64C3FCE9DF}" srcOrd="1" destOrd="0" presId="urn:microsoft.com/office/officeart/2018/2/layout/IconVerticalSolidList"/>
    <dgm:cxn modelId="{F93DB2BE-7A3A-4259-8F8D-53CA260E936E}" type="presParOf" srcId="{323ACDEE-4B30-44BB-BE3D-ECF72A004B3A}" destId="{B7BCC9E7-709C-471A-A969-1872301DA19E}" srcOrd="2" destOrd="0" presId="urn:microsoft.com/office/officeart/2018/2/layout/IconVerticalSolidList"/>
    <dgm:cxn modelId="{B7AAD8A5-E30C-4039-913E-67A961D3E4E2}" type="presParOf" srcId="{B7BCC9E7-709C-471A-A969-1872301DA19E}" destId="{EA0F323A-8B6B-4D4A-AF2A-74455BF240D4}" srcOrd="0" destOrd="0" presId="urn:microsoft.com/office/officeart/2018/2/layout/IconVerticalSolidList"/>
    <dgm:cxn modelId="{6D5F9D41-EDD2-4FA2-ABD9-D435FCD840D7}" type="presParOf" srcId="{B7BCC9E7-709C-471A-A969-1872301DA19E}" destId="{11B1A479-12C4-4F5E-AE2C-0DAAC58EBF36}" srcOrd="1" destOrd="0" presId="urn:microsoft.com/office/officeart/2018/2/layout/IconVerticalSolidList"/>
    <dgm:cxn modelId="{7B50ED10-9BF9-421B-8A06-EBDB6CA5C868}" type="presParOf" srcId="{B7BCC9E7-709C-471A-A969-1872301DA19E}" destId="{1609ADAA-E1EC-4530-AC63-A6ECB86765D2}" srcOrd="2" destOrd="0" presId="urn:microsoft.com/office/officeart/2018/2/layout/IconVerticalSolidList"/>
    <dgm:cxn modelId="{96421D49-EB53-418F-8869-728C3F1E1571}" type="presParOf" srcId="{B7BCC9E7-709C-471A-A969-1872301DA19E}" destId="{E942C4FB-1A63-40EB-BBD1-DE905E6829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691737-9CB4-470C-B04E-2AC268210353}">
      <dsp:nvSpPr>
        <dsp:cNvPr id="0" name=""/>
        <dsp:cNvSpPr/>
      </dsp:nvSpPr>
      <dsp:spPr>
        <a:xfrm>
          <a:off x="1" y="492844"/>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endParaRPr lang="tr-TR" sz="2500" b="1" kern="1200" dirty="0">
            <a:solidFill>
              <a:schemeClr val="tx1"/>
            </a:solidFill>
          </a:endParaRPr>
        </a:p>
        <a:p>
          <a:pPr marL="0" lvl="0" indent="0" algn="ctr" defTabSz="1111250">
            <a:lnSpc>
              <a:spcPct val="90000"/>
            </a:lnSpc>
            <a:spcBef>
              <a:spcPct val="0"/>
            </a:spcBef>
            <a:spcAft>
              <a:spcPct val="35000"/>
            </a:spcAft>
            <a:buNone/>
          </a:pPr>
          <a:r>
            <a:rPr lang="tr-TR" sz="2500" b="1" kern="1200" dirty="0">
              <a:solidFill>
                <a:schemeClr val="tx1"/>
              </a:solidFill>
            </a:rPr>
            <a:t>WHAT IS FACE RECOGNITION 			</a:t>
          </a:r>
          <a:endParaRPr lang="en-US" sz="2500" b="1" kern="1200" dirty="0">
            <a:solidFill>
              <a:schemeClr val="tx1"/>
            </a:solidFill>
          </a:endParaRPr>
        </a:p>
      </dsp:txBody>
      <dsp:txXfrm>
        <a:off x="1" y="492844"/>
        <a:ext cx="2444055" cy="1466433"/>
      </dsp:txXfrm>
    </dsp:sp>
    <dsp:sp modelId="{D0A1A10F-156A-44D5-8F1E-F631C1D26665}">
      <dsp:nvSpPr>
        <dsp:cNvPr id="0" name=""/>
        <dsp:cNvSpPr/>
      </dsp:nvSpPr>
      <dsp:spPr>
        <a:xfrm>
          <a:off x="2691541" y="537819"/>
          <a:ext cx="2444055" cy="1466433"/>
        </a:xfrm>
        <a:prstGeom prst="rect">
          <a:avLst/>
        </a:prstGeom>
        <a:solidFill>
          <a:schemeClr val="accent2">
            <a:hueOff val="-349936"/>
            <a:satOff val="-1616"/>
            <a:lumOff val="-3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tr-TR" sz="2500" b="1" kern="1200" dirty="0">
              <a:solidFill>
                <a:schemeClr val="tx1"/>
              </a:solidFill>
            </a:rPr>
            <a:t>PROBLEM STATEMENT</a:t>
          </a:r>
          <a:endParaRPr lang="en-US" sz="2500" b="1" kern="1200" dirty="0">
            <a:solidFill>
              <a:schemeClr val="tx1"/>
            </a:solidFill>
          </a:endParaRPr>
        </a:p>
      </dsp:txBody>
      <dsp:txXfrm>
        <a:off x="2691541" y="537819"/>
        <a:ext cx="2444055" cy="1466433"/>
      </dsp:txXfrm>
    </dsp:sp>
    <dsp:sp modelId="{7FC84C2A-8139-4E7B-B81A-D62BD5CDBF0F}">
      <dsp:nvSpPr>
        <dsp:cNvPr id="0" name=""/>
        <dsp:cNvSpPr/>
      </dsp:nvSpPr>
      <dsp:spPr>
        <a:xfrm>
          <a:off x="5380002" y="537819"/>
          <a:ext cx="2444055" cy="1466433"/>
        </a:xfrm>
        <a:prstGeom prst="rect">
          <a:avLst/>
        </a:prstGeom>
        <a:solidFill>
          <a:schemeClr val="accent2">
            <a:hueOff val="-699872"/>
            <a:satOff val="-3233"/>
            <a:lumOff val="-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tr-TR" sz="2500" b="1" kern="1200" dirty="0">
              <a:solidFill>
                <a:schemeClr val="tx1"/>
              </a:solidFill>
            </a:rPr>
            <a:t>WHAT PROBLEM DOES FACE RECOGNITION SOLVE</a:t>
          </a:r>
          <a:endParaRPr lang="en-US" sz="2500" b="1" kern="1200" dirty="0">
            <a:solidFill>
              <a:schemeClr val="tx1"/>
            </a:solidFill>
          </a:endParaRPr>
        </a:p>
      </dsp:txBody>
      <dsp:txXfrm>
        <a:off x="5380002" y="537819"/>
        <a:ext cx="2444055" cy="1466433"/>
      </dsp:txXfrm>
    </dsp:sp>
    <dsp:sp modelId="{0E11BD43-677B-477B-B217-B4E0E6A4C44A}">
      <dsp:nvSpPr>
        <dsp:cNvPr id="0" name=""/>
        <dsp:cNvSpPr/>
      </dsp:nvSpPr>
      <dsp:spPr>
        <a:xfrm>
          <a:off x="8068463" y="537819"/>
          <a:ext cx="2444055" cy="1466433"/>
        </a:xfrm>
        <a:prstGeom prst="rect">
          <a:avLst/>
        </a:prstGeom>
        <a:solidFill>
          <a:schemeClr val="accent2">
            <a:hueOff val="-1049807"/>
            <a:satOff val="-4849"/>
            <a:lumOff val="-10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tr-TR" sz="2500" b="1" kern="1200" dirty="0">
              <a:solidFill>
                <a:schemeClr val="tx1"/>
              </a:solidFill>
            </a:rPr>
            <a:t>AIMS AND OBJECTIVES</a:t>
          </a:r>
          <a:endParaRPr lang="en-US" sz="2500" b="1" kern="1200" dirty="0">
            <a:solidFill>
              <a:schemeClr val="tx1"/>
            </a:solidFill>
          </a:endParaRPr>
        </a:p>
      </dsp:txBody>
      <dsp:txXfrm>
        <a:off x="8068463" y="537819"/>
        <a:ext cx="2444055" cy="1466433"/>
      </dsp:txXfrm>
    </dsp:sp>
    <dsp:sp modelId="{8168AC2E-BEAA-47E8-8DFF-1A93B2B3AE96}">
      <dsp:nvSpPr>
        <dsp:cNvPr id="0" name=""/>
        <dsp:cNvSpPr/>
      </dsp:nvSpPr>
      <dsp:spPr>
        <a:xfrm>
          <a:off x="3080" y="2248658"/>
          <a:ext cx="2444055" cy="1466433"/>
        </a:xfrm>
        <a:prstGeom prst="rect">
          <a:avLst/>
        </a:prstGeom>
        <a:solidFill>
          <a:schemeClr val="accent2">
            <a:hueOff val="-1399743"/>
            <a:satOff val="-6465"/>
            <a:lumOff val="-13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tr-TR" sz="2500" b="1" kern="1200" dirty="0">
              <a:solidFill>
                <a:schemeClr val="tx1"/>
              </a:solidFill>
            </a:rPr>
            <a:t>SYSTEM OVERVIEW</a:t>
          </a:r>
          <a:endParaRPr lang="en-US" sz="2500" b="1" kern="1200" dirty="0">
            <a:solidFill>
              <a:schemeClr val="tx1"/>
            </a:solidFill>
          </a:endParaRPr>
        </a:p>
      </dsp:txBody>
      <dsp:txXfrm>
        <a:off x="3080" y="2248658"/>
        <a:ext cx="2444055" cy="1466433"/>
      </dsp:txXfrm>
    </dsp:sp>
    <dsp:sp modelId="{50FC367E-F71E-4A06-9A8F-F2E02F5D8F80}">
      <dsp:nvSpPr>
        <dsp:cNvPr id="0" name=""/>
        <dsp:cNvSpPr/>
      </dsp:nvSpPr>
      <dsp:spPr>
        <a:xfrm>
          <a:off x="2691541" y="2248658"/>
          <a:ext cx="2444055" cy="1466433"/>
        </a:xfrm>
        <a:prstGeom prst="rect">
          <a:avLst/>
        </a:prstGeom>
        <a:solidFill>
          <a:schemeClr val="accent2">
            <a:hueOff val="-1749679"/>
            <a:satOff val="-8081"/>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tr-TR" sz="2500" b="1" kern="1200" dirty="0">
              <a:solidFill>
                <a:schemeClr val="tx1"/>
              </a:solidFill>
            </a:rPr>
            <a:t>SYSTEM ARCHITECTURE</a:t>
          </a:r>
          <a:endParaRPr lang="en-US" sz="2500" b="1" kern="1200" dirty="0">
            <a:solidFill>
              <a:schemeClr val="tx1"/>
            </a:solidFill>
          </a:endParaRPr>
        </a:p>
      </dsp:txBody>
      <dsp:txXfrm>
        <a:off x="2691541" y="2248658"/>
        <a:ext cx="2444055" cy="1466433"/>
      </dsp:txXfrm>
    </dsp:sp>
    <dsp:sp modelId="{1B4C6C43-B55A-452B-A0BE-C2D6DC37B06A}">
      <dsp:nvSpPr>
        <dsp:cNvPr id="0" name=""/>
        <dsp:cNvSpPr/>
      </dsp:nvSpPr>
      <dsp:spPr>
        <a:xfrm>
          <a:off x="5380002" y="2248658"/>
          <a:ext cx="2444055" cy="1466433"/>
        </a:xfrm>
        <a:prstGeom prst="rect">
          <a:avLst/>
        </a:prstGeom>
        <a:solidFill>
          <a:schemeClr val="accent2">
            <a:hueOff val="-2099615"/>
            <a:satOff val="-9698"/>
            <a:lumOff val="-20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tr-TR" sz="2500" b="1" kern="1200" dirty="0">
              <a:solidFill>
                <a:schemeClr val="tx1"/>
              </a:solidFill>
            </a:rPr>
            <a:t>FACE DETECTION</a:t>
          </a:r>
          <a:endParaRPr lang="en-US" sz="2500" b="1" kern="1200" dirty="0">
            <a:solidFill>
              <a:schemeClr val="tx1"/>
            </a:solidFill>
          </a:endParaRPr>
        </a:p>
      </dsp:txBody>
      <dsp:txXfrm>
        <a:off x="5380002" y="2248658"/>
        <a:ext cx="2444055" cy="1466433"/>
      </dsp:txXfrm>
    </dsp:sp>
    <dsp:sp modelId="{2D8EE3A0-A308-40FE-8CA4-A717722DEBD5}">
      <dsp:nvSpPr>
        <dsp:cNvPr id="0" name=""/>
        <dsp:cNvSpPr/>
      </dsp:nvSpPr>
      <dsp:spPr>
        <a:xfrm>
          <a:off x="8068463" y="2248658"/>
          <a:ext cx="2444055" cy="1466433"/>
        </a:xfrm>
        <a:prstGeom prst="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tr-TR" sz="2500" b="1" kern="1200" dirty="0">
              <a:solidFill>
                <a:schemeClr val="tx1"/>
              </a:solidFill>
            </a:rPr>
            <a:t>FACE RECOGNITION</a:t>
          </a:r>
          <a:endParaRPr lang="en-US" sz="2500" b="1" kern="1200" dirty="0">
            <a:solidFill>
              <a:schemeClr val="tx1"/>
            </a:solidFill>
          </a:endParaRPr>
        </a:p>
      </dsp:txBody>
      <dsp:txXfrm>
        <a:off x="8068463" y="2248658"/>
        <a:ext cx="2444055" cy="1466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12373-8434-45DE-8CAE-DFCC820A46BA}">
      <dsp:nvSpPr>
        <dsp:cNvPr id="0" name=""/>
        <dsp:cNvSpPr/>
      </dsp:nvSpPr>
      <dsp:spPr>
        <a:xfrm>
          <a:off x="0" y="6239"/>
          <a:ext cx="3895522" cy="7722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latin typeface="Arial" pitchFamily="34" charset="0"/>
              <a:ea typeface="Arial Unicode MS" pitchFamily="34" charset="-128"/>
              <a:cs typeface="Arial" pitchFamily="34" charset="0"/>
            </a:rPr>
            <a:t>1-Automated</a:t>
          </a:r>
        </a:p>
      </dsp:txBody>
      <dsp:txXfrm>
        <a:off x="37696" y="43935"/>
        <a:ext cx="3820130" cy="696808"/>
      </dsp:txXfrm>
    </dsp:sp>
    <dsp:sp modelId="{F6406A31-D597-44B8-AC88-BA35BEE37D00}">
      <dsp:nvSpPr>
        <dsp:cNvPr id="0" name=""/>
        <dsp:cNvSpPr/>
      </dsp:nvSpPr>
      <dsp:spPr>
        <a:xfrm>
          <a:off x="0" y="873479"/>
          <a:ext cx="3895522" cy="772200"/>
        </a:xfrm>
        <a:prstGeom prst="roundRect">
          <a:avLst/>
        </a:prstGeom>
        <a:gradFill rotWithShape="0">
          <a:gsLst>
            <a:gs pos="0">
              <a:schemeClr val="accent5">
                <a:hueOff val="5803288"/>
                <a:satOff val="2564"/>
                <a:lumOff val="-2811"/>
                <a:alphaOff val="0"/>
                <a:satMod val="103000"/>
                <a:lumMod val="102000"/>
                <a:tint val="94000"/>
              </a:schemeClr>
            </a:gs>
            <a:gs pos="50000">
              <a:schemeClr val="accent5">
                <a:hueOff val="5803288"/>
                <a:satOff val="2564"/>
                <a:lumOff val="-2811"/>
                <a:alphaOff val="0"/>
                <a:satMod val="110000"/>
                <a:lumMod val="100000"/>
                <a:shade val="100000"/>
              </a:schemeClr>
            </a:gs>
            <a:gs pos="100000">
              <a:schemeClr val="accent5">
                <a:hueOff val="5803288"/>
                <a:satOff val="2564"/>
                <a:lumOff val="-281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latin typeface="Arial" pitchFamily="34" charset="0"/>
              <a:ea typeface="Arial Unicode MS" pitchFamily="34" charset="-128"/>
              <a:cs typeface="Arial" pitchFamily="34" charset="0"/>
            </a:rPr>
            <a:t>2- Economically</a:t>
          </a:r>
        </a:p>
      </dsp:txBody>
      <dsp:txXfrm>
        <a:off x="37696" y="911175"/>
        <a:ext cx="3820130" cy="696808"/>
      </dsp:txXfrm>
    </dsp:sp>
    <dsp:sp modelId="{0A1AB7B1-E0B0-47ED-8615-0F4CF67DF18A}">
      <dsp:nvSpPr>
        <dsp:cNvPr id="0" name=""/>
        <dsp:cNvSpPr/>
      </dsp:nvSpPr>
      <dsp:spPr>
        <a:xfrm>
          <a:off x="0" y="1740719"/>
          <a:ext cx="3895522" cy="772200"/>
        </a:xfrm>
        <a:prstGeom prst="roundRect">
          <a:avLst/>
        </a:prstGeom>
        <a:gradFill rotWithShape="0">
          <a:gsLst>
            <a:gs pos="0">
              <a:schemeClr val="accent5">
                <a:hueOff val="11606576"/>
                <a:satOff val="5128"/>
                <a:lumOff val="-5621"/>
                <a:alphaOff val="0"/>
                <a:satMod val="103000"/>
                <a:lumMod val="102000"/>
                <a:tint val="94000"/>
              </a:schemeClr>
            </a:gs>
            <a:gs pos="50000">
              <a:schemeClr val="accent5">
                <a:hueOff val="11606576"/>
                <a:satOff val="5128"/>
                <a:lumOff val="-5621"/>
                <a:alphaOff val="0"/>
                <a:satMod val="110000"/>
                <a:lumMod val="100000"/>
                <a:shade val="100000"/>
              </a:schemeClr>
            </a:gs>
            <a:gs pos="100000">
              <a:schemeClr val="accent5">
                <a:hueOff val="11606576"/>
                <a:satOff val="5128"/>
                <a:lumOff val="-56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dirty="0">
              <a:latin typeface="Arial" pitchFamily="34" charset="0"/>
              <a:ea typeface="Arial Unicode MS" pitchFamily="34" charset="-128"/>
              <a:cs typeface="Arial" pitchFamily="34" charset="0"/>
            </a:rPr>
            <a:t> 3-Effective</a:t>
          </a:r>
        </a:p>
      </dsp:txBody>
      <dsp:txXfrm>
        <a:off x="37696" y="1778415"/>
        <a:ext cx="3820130" cy="696808"/>
      </dsp:txXfrm>
    </dsp:sp>
    <dsp:sp modelId="{8B1AC54F-3CAE-4F7A-BA86-52E6009229D3}">
      <dsp:nvSpPr>
        <dsp:cNvPr id="0" name=""/>
        <dsp:cNvSpPr/>
      </dsp:nvSpPr>
      <dsp:spPr>
        <a:xfrm>
          <a:off x="0" y="2607959"/>
          <a:ext cx="3895522" cy="772200"/>
        </a:xfrm>
        <a:prstGeom prst="roundRect">
          <a:avLst/>
        </a:prstGeom>
        <a:gradFill rotWithShape="0">
          <a:gsLst>
            <a:gs pos="0">
              <a:schemeClr val="accent5">
                <a:hueOff val="17409864"/>
                <a:satOff val="7692"/>
                <a:lumOff val="-8432"/>
                <a:alphaOff val="0"/>
                <a:satMod val="103000"/>
                <a:lumMod val="102000"/>
                <a:tint val="94000"/>
              </a:schemeClr>
            </a:gs>
            <a:gs pos="50000">
              <a:schemeClr val="accent5">
                <a:hueOff val="17409864"/>
                <a:satOff val="7692"/>
                <a:lumOff val="-8432"/>
                <a:alphaOff val="0"/>
                <a:satMod val="110000"/>
                <a:lumMod val="100000"/>
                <a:shade val="100000"/>
              </a:schemeClr>
            </a:gs>
            <a:gs pos="100000">
              <a:schemeClr val="accent5">
                <a:hueOff val="17409864"/>
                <a:satOff val="7692"/>
                <a:lumOff val="-843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latin typeface="Arial" pitchFamily="34" charset="0"/>
              <a:ea typeface="Arial Unicode MS" pitchFamily="34" charset="-128"/>
              <a:cs typeface="Arial" pitchFamily="34" charset="0"/>
            </a:rPr>
            <a:t>4- Keep extra time </a:t>
          </a:r>
        </a:p>
      </dsp:txBody>
      <dsp:txXfrm>
        <a:off x="37696" y="2645655"/>
        <a:ext cx="3820130" cy="696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E71C9-9245-4756-BD5F-F41AFB8D3CFE}">
      <dsp:nvSpPr>
        <dsp:cNvPr id="0" name=""/>
        <dsp:cNvSpPr/>
      </dsp:nvSpPr>
      <dsp:spPr>
        <a:xfrm>
          <a:off x="923" y="514073"/>
          <a:ext cx="1969163" cy="1181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Step 1:, </a:t>
          </a:r>
          <a:r>
            <a:rPr lang="tr-TR" sz="2200" b="1" kern="1200" dirty="0"/>
            <a:t>W</a:t>
          </a:r>
          <a:r>
            <a:rPr lang="en-US" sz="2200" b="1" kern="1200" dirty="0"/>
            <a:t>e will require an image, to begin with..</a:t>
          </a:r>
          <a:endParaRPr lang="en-US" sz="2200" kern="1200" dirty="0"/>
        </a:p>
      </dsp:txBody>
      <dsp:txXfrm>
        <a:off x="35528" y="548678"/>
        <a:ext cx="1899953" cy="1112288"/>
      </dsp:txXfrm>
    </dsp:sp>
    <dsp:sp modelId="{227B3228-AB00-4BB6-80DF-083529629425}">
      <dsp:nvSpPr>
        <dsp:cNvPr id="0" name=""/>
        <dsp:cNvSpPr/>
      </dsp:nvSpPr>
      <dsp:spPr>
        <a:xfrm>
          <a:off x="2143373" y="860646"/>
          <a:ext cx="417462" cy="4883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143373" y="958316"/>
        <a:ext cx="292223" cy="293012"/>
      </dsp:txXfrm>
    </dsp:sp>
    <dsp:sp modelId="{66C87325-B883-4B75-A59B-A49FC8429449}">
      <dsp:nvSpPr>
        <dsp:cNvPr id="0" name=""/>
        <dsp:cNvSpPr/>
      </dsp:nvSpPr>
      <dsp:spPr>
        <a:xfrm>
          <a:off x="2757752" y="514073"/>
          <a:ext cx="1969163" cy="1181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Step 2: </a:t>
          </a:r>
          <a:r>
            <a:rPr lang="tr-TR" sz="2200" b="1" kern="1200" dirty="0"/>
            <a:t>R</a:t>
          </a:r>
          <a:r>
            <a:rPr lang="en-US" sz="2200" b="1" kern="1200" dirty="0" err="1"/>
            <a:t>ead</a:t>
          </a:r>
          <a:r>
            <a:rPr lang="en-US" sz="2200" b="1" kern="1200" dirty="0"/>
            <a:t> the image and the features</a:t>
          </a:r>
          <a:r>
            <a:rPr lang="tr-TR" sz="2200" b="1" kern="1200" dirty="0"/>
            <a:t> </a:t>
          </a:r>
          <a:r>
            <a:rPr lang="en-US" sz="2200" b="1" kern="1200" dirty="0"/>
            <a:t>file. </a:t>
          </a:r>
          <a:endParaRPr lang="en-US" sz="2200" kern="1200" dirty="0"/>
        </a:p>
      </dsp:txBody>
      <dsp:txXfrm>
        <a:off x="2792357" y="548678"/>
        <a:ext cx="1899953" cy="1112288"/>
      </dsp:txXfrm>
    </dsp:sp>
    <dsp:sp modelId="{2BEAF1AE-31C7-4494-84F7-D62837F59F63}">
      <dsp:nvSpPr>
        <dsp:cNvPr id="0" name=""/>
        <dsp:cNvSpPr/>
      </dsp:nvSpPr>
      <dsp:spPr>
        <a:xfrm rot="5400000">
          <a:off x="3533602" y="1833412"/>
          <a:ext cx="417462" cy="4883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3595828" y="1868857"/>
        <a:ext cx="293012" cy="292223"/>
      </dsp:txXfrm>
    </dsp:sp>
    <dsp:sp modelId="{0E298A68-0DFD-4F43-9EB9-0DA76C8027D0}">
      <dsp:nvSpPr>
        <dsp:cNvPr id="0" name=""/>
        <dsp:cNvSpPr/>
      </dsp:nvSpPr>
      <dsp:spPr>
        <a:xfrm>
          <a:off x="2757752" y="2483236"/>
          <a:ext cx="1969163" cy="1181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tr-TR" sz="2200" b="1" kern="1200"/>
            <a:t>F</a:t>
          </a:r>
          <a:r>
            <a:rPr lang="en-US" sz="2200" b="1" kern="1200"/>
            <a:t>ace rectangle coordinates.</a:t>
          </a:r>
          <a:endParaRPr lang="en-US" sz="2200" kern="1200"/>
        </a:p>
      </dsp:txBody>
      <dsp:txXfrm>
        <a:off x="2792357" y="2517841"/>
        <a:ext cx="1899953" cy="1112288"/>
      </dsp:txXfrm>
    </dsp:sp>
    <dsp:sp modelId="{E506F704-4000-459D-AF19-6DD740766506}">
      <dsp:nvSpPr>
        <dsp:cNvPr id="0" name=""/>
        <dsp:cNvSpPr/>
      </dsp:nvSpPr>
      <dsp:spPr>
        <a:xfrm rot="10800000">
          <a:off x="2167003" y="2829809"/>
          <a:ext cx="417462" cy="4883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292242" y="2927479"/>
        <a:ext cx="292223" cy="293012"/>
      </dsp:txXfrm>
    </dsp:sp>
    <dsp:sp modelId="{B6CA9E89-EE42-455D-8420-88E6CEA5DFCC}">
      <dsp:nvSpPr>
        <dsp:cNvPr id="0" name=""/>
        <dsp:cNvSpPr/>
      </dsp:nvSpPr>
      <dsp:spPr>
        <a:xfrm>
          <a:off x="923" y="2483236"/>
          <a:ext cx="1969163" cy="1181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Step 3: </a:t>
          </a:r>
          <a:r>
            <a:rPr lang="tr-TR" sz="2200" b="1" kern="1200"/>
            <a:t>D</a:t>
          </a:r>
          <a:r>
            <a:rPr lang="en-US" sz="2200" b="1" kern="1200"/>
            <a:t>isplaying the image with the rectangular face box.</a:t>
          </a:r>
          <a:endParaRPr lang="en-US" sz="2200" kern="1200"/>
        </a:p>
      </dsp:txBody>
      <dsp:txXfrm>
        <a:off x="35528" y="2517841"/>
        <a:ext cx="1899953" cy="1112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AE8CA-C01A-4516-A4C0-E04EB029901B}">
      <dsp:nvSpPr>
        <dsp:cNvPr id="0" name=""/>
        <dsp:cNvSpPr/>
      </dsp:nvSpPr>
      <dsp:spPr>
        <a:xfrm>
          <a:off x="0" y="690943"/>
          <a:ext cx="10515600" cy="12755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1B5AD-7EE7-4E7E-BBB2-3C2DD8B28E3A}">
      <dsp:nvSpPr>
        <dsp:cNvPr id="0" name=""/>
        <dsp:cNvSpPr/>
      </dsp:nvSpPr>
      <dsp:spPr>
        <a:xfrm>
          <a:off x="385865" y="977950"/>
          <a:ext cx="701573" cy="7015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C7485-0C6C-4442-AD89-F86C7C00C8C7}">
      <dsp:nvSpPr>
        <dsp:cNvPr id="0" name=""/>
        <dsp:cNvSpPr/>
      </dsp:nvSpPr>
      <dsp:spPr>
        <a:xfrm>
          <a:off x="1473304" y="690943"/>
          <a:ext cx="9042295" cy="127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000" tIns="135000" rIns="135000" bIns="135000" numCol="1" spcCol="1270" anchor="ctr" anchorCtr="0">
          <a:noAutofit/>
        </a:bodyPr>
        <a:lstStyle/>
        <a:p>
          <a:pPr marL="0" lvl="0" indent="0" algn="l" defTabSz="1244600">
            <a:lnSpc>
              <a:spcPct val="100000"/>
            </a:lnSpc>
            <a:spcBef>
              <a:spcPct val="0"/>
            </a:spcBef>
            <a:spcAft>
              <a:spcPct val="35000"/>
            </a:spcAft>
            <a:buNone/>
          </a:pPr>
          <a:r>
            <a:rPr lang="tr-TR" sz="2800" b="1" kern="1200" dirty="0"/>
            <a:t>5.Performing </a:t>
          </a:r>
          <a:r>
            <a:rPr lang="tr-TR" sz="2800" b="1" kern="1200" dirty="0" err="1"/>
            <a:t>face</a:t>
          </a:r>
          <a:r>
            <a:rPr lang="tr-TR" sz="2800" b="1" kern="1200" dirty="0"/>
            <a:t> </a:t>
          </a:r>
          <a:r>
            <a:rPr lang="tr-TR" sz="2800" b="1" kern="1200" dirty="0" err="1"/>
            <a:t>recognition</a:t>
          </a:r>
          <a:endParaRPr lang="en-US" sz="2800" b="1" kern="1200" dirty="0"/>
        </a:p>
      </dsp:txBody>
      <dsp:txXfrm>
        <a:off x="1473304" y="690943"/>
        <a:ext cx="9042295" cy="1275588"/>
      </dsp:txXfrm>
    </dsp:sp>
    <dsp:sp modelId="{EA0F323A-8B6B-4D4A-AF2A-74455BF240D4}">
      <dsp:nvSpPr>
        <dsp:cNvPr id="0" name=""/>
        <dsp:cNvSpPr/>
      </dsp:nvSpPr>
      <dsp:spPr>
        <a:xfrm>
          <a:off x="0" y="2285428"/>
          <a:ext cx="10515600" cy="12755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B1A479-12C4-4F5E-AE2C-0DAAC58EBF36}">
      <dsp:nvSpPr>
        <dsp:cNvPr id="0" name=""/>
        <dsp:cNvSpPr/>
      </dsp:nvSpPr>
      <dsp:spPr>
        <a:xfrm>
          <a:off x="385865" y="2572435"/>
          <a:ext cx="701573" cy="7015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42C4FB-1A63-40EB-BBD1-DE905E6829B2}">
      <dsp:nvSpPr>
        <dsp:cNvPr id="0" name=""/>
        <dsp:cNvSpPr/>
      </dsp:nvSpPr>
      <dsp:spPr>
        <a:xfrm>
          <a:off x="1473304" y="2285428"/>
          <a:ext cx="9042295" cy="127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000" tIns="135000" rIns="135000" bIns="135000" numCol="1" spcCol="1270" anchor="ctr" anchorCtr="0">
          <a:noAutofit/>
        </a:bodyPr>
        <a:lstStyle/>
        <a:p>
          <a:pPr marL="0" lvl="0" indent="0" algn="l" defTabSz="1244600">
            <a:lnSpc>
              <a:spcPct val="100000"/>
            </a:lnSpc>
            <a:spcBef>
              <a:spcPct val="0"/>
            </a:spcBef>
            <a:spcAft>
              <a:spcPct val="35000"/>
            </a:spcAft>
            <a:buNone/>
          </a:pPr>
          <a:r>
            <a:rPr lang="en-US" sz="2800" b="1" kern="1200" dirty="0"/>
            <a:t>Use Euclidean distance based on the following formula: </a:t>
          </a:r>
        </a:p>
      </dsp:txBody>
      <dsp:txXfrm>
        <a:off x="1473304" y="2285428"/>
        <a:ext cx="9042295" cy="12755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22:42:30.14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22:31:38.84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3:20:42.68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05:34.529"/>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6/21/2022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59353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6647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652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7080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4411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6873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816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35791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79282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45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6/21/2022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120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6/21/2022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72986530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diagramLayout" Target="../diagrams/layout3.xml"/><Relationship Id="rId7" Type="http://schemas.openxmlformats.org/officeDocument/2006/relationships/customXml" Target="../ink/ink1.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7.png"/><Relationship Id="rId7" Type="http://schemas.openxmlformats.org/officeDocument/2006/relationships/diagramLayout" Target="../diagrams/layout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9.png"/><Relationship Id="rId10" Type="http://schemas.microsoft.com/office/2007/relationships/diagramDrawing" Target="../diagrams/drawing2.xml"/><Relationship Id="rId4" Type="http://schemas.openxmlformats.org/officeDocument/2006/relationships/image" Target="../media/image8.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8" Type="http://schemas.openxmlformats.org/officeDocument/2006/relationships/hyperlink" Target="https://pixabay.com/en/extract-extraction-info-symbol-27307/"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hyperlink" Target="https://iconorbit.com/icons/record-book-icon/225" TargetMode="External"/><Relationship Id="rId4" Type="http://schemas.openxmlformats.org/officeDocument/2006/relationships/image" Target="../media/image12.svg"/><Relationship Id="rId9"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metin, elektronik eşyalar içeren bir resim&#10;&#10;Açıklama otomatik olarak oluşturuldu">
            <a:extLst>
              <a:ext uri="{FF2B5EF4-FFF2-40B4-BE49-F238E27FC236}">
                <a16:creationId xmlns:a16="http://schemas.microsoft.com/office/drawing/2014/main" id="{158B7F88-8D77-0FD2-0EB9-4ECFEEE8FD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819" r="-1" b="10161"/>
          <a:stretch/>
        </p:blipFill>
        <p:spPr>
          <a:xfrm>
            <a:off x="-3047" y="-2"/>
            <a:ext cx="12188952" cy="6858000"/>
          </a:xfrm>
          <a:prstGeom prst="rect">
            <a:avLst/>
          </a:prstGeom>
        </p:spPr>
      </p:pic>
      <p:sp>
        <p:nvSpPr>
          <p:cNvPr id="14" name="Rectangle 13">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1BDA7C0-1251-990C-C5FB-8C55A8546849}"/>
              </a:ext>
            </a:extLst>
          </p:cNvPr>
          <p:cNvSpPr>
            <a:spLocks noGrp="1"/>
          </p:cNvSpPr>
          <p:nvPr>
            <p:ph type="title"/>
          </p:nvPr>
        </p:nvSpPr>
        <p:spPr>
          <a:xfrm>
            <a:off x="0" y="495248"/>
            <a:ext cx="12399840" cy="1069848"/>
          </a:xfrm>
        </p:spPr>
        <p:txBody>
          <a:bodyPr vert="horz" lIns="91440" tIns="45720" rIns="91440" bIns="45720" rtlCol="0" anchor="ctr">
            <a:noAutofit/>
          </a:bodyPr>
          <a:lstStyle/>
          <a:p>
            <a:pPr algn="ctr"/>
            <a:r>
              <a:rPr lang="tr-TR" sz="4500" b="1" dirty="0">
                <a:solidFill>
                  <a:schemeClr val="bg1"/>
                </a:solidFill>
              </a:rPr>
              <a:t>FACE RECOGNITION ATTENDANCE SYSTEM</a:t>
            </a:r>
            <a:endParaRPr lang="en-US" sz="4500" b="1" dirty="0">
              <a:solidFill>
                <a:schemeClr val="bg1"/>
              </a:solidFill>
            </a:endParaRPr>
          </a:p>
        </p:txBody>
      </p:sp>
      <p:sp>
        <p:nvSpPr>
          <p:cNvPr id="9" name="Başlık 1">
            <a:extLst>
              <a:ext uri="{FF2B5EF4-FFF2-40B4-BE49-F238E27FC236}">
                <a16:creationId xmlns:a16="http://schemas.microsoft.com/office/drawing/2014/main" id="{66CDBD8A-7074-60BE-4602-ACA306945A10}"/>
              </a:ext>
            </a:extLst>
          </p:cNvPr>
          <p:cNvSpPr txBox="1">
            <a:spLocks/>
          </p:cNvSpPr>
          <p:nvPr/>
        </p:nvSpPr>
        <p:spPr>
          <a:xfrm>
            <a:off x="-6094" y="5788150"/>
            <a:ext cx="12399840" cy="1069848"/>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a:lstStyle>
          <a:p>
            <a:pPr algn="ctr"/>
            <a:r>
              <a:rPr lang="tr-TR" sz="4500" b="1" dirty="0">
                <a:solidFill>
                  <a:schemeClr val="bg1"/>
                </a:solidFill>
              </a:rPr>
              <a:t>ABDULFETTAH SANCAKLI B1705.010027</a:t>
            </a:r>
            <a:endParaRPr lang="en-US" sz="4500" b="1" dirty="0">
              <a:solidFill>
                <a:schemeClr val="bg1"/>
              </a:solidFill>
            </a:endParaRPr>
          </a:p>
        </p:txBody>
      </p:sp>
    </p:spTree>
    <p:extLst>
      <p:ext uri="{BB962C8B-B14F-4D97-AF65-F5344CB8AC3E}">
        <p14:creationId xmlns:p14="http://schemas.microsoft.com/office/powerpoint/2010/main" val="190738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7" name="Rectangle 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A13F7FC-FB67-49B2-A190-CDF1B5D829FF}"/>
              </a:ext>
            </a:extLst>
          </p:cNvPr>
          <p:cNvSpPr>
            <a:spLocks noGrp="1"/>
          </p:cNvSpPr>
          <p:nvPr>
            <p:ph type="title"/>
          </p:nvPr>
        </p:nvSpPr>
        <p:spPr>
          <a:xfrm>
            <a:off x="641180" y="213088"/>
            <a:ext cx="10909640" cy="904970"/>
          </a:xfrm>
        </p:spPr>
        <p:txBody>
          <a:bodyPr vert="horz" lIns="91440" tIns="45720" rIns="91440" bIns="45720" rtlCol="0" anchor="ctr">
            <a:normAutofit/>
          </a:bodyPr>
          <a:lstStyle/>
          <a:p>
            <a:pPr algn="ctr">
              <a:lnSpc>
                <a:spcPct val="90000"/>
              </a:lnSpc>
            </a:pPr>
            <a:r>
              <a:rPr lang="en-US" sz="5600" dirty="0"/>
              <a:t>SYSTEM OVERVIEW</a:t>
            </a:r>
          </a:p>
        </p:txBody>
      </p:sp>
      <p:pic>
        <p:nvPicPr>
          <p:cNvPr id="9" name="İçerik Yer Tutucusu 8">
            <a:extLst>
              <a:ext uri="{FF2B5EF4-FFF2-40B4-BE49-F238E27FC236}">
                <a16:creationId xmlns:a16="http://schemas.microsoft.com/office/drawing/2014/main" id="{22B52881-2329-483F-BAB0-3398148B0ACB}"/>
              </a:ext>
            </a:extLst>
          </p:cNvPr>
          <p:cNvPicPr>
            <a:picLocks noChangeAspect="1"/>
          </p:cNvPicPr>
          <p:nvPr/>
        </p:nvPicPr>
        <p:blipFill>
          <a:blip r:embed="rId2"/>
          <a:stretch>
            <a:fillRect/>
          </a:stretch>
        </p:blipFill>
        <p:spPr>
          <a:xfrm>
            <a:off x="2063120" y="902162"/>
            <a:ext cx="7713737" cy="5176834"/>
          </a:xfrm>
          <a:prstGeom prst="rect">
            <a:avLst/>
          </a:prstGeom>
        </p:spPr>
      </p:pic>
    </p:spTree>
    <p:extLst>
      <p:ext uri="{BB962C8B-B14F-4D97-AF65-F5344CB8AC3E}">
        <p14:creationId xmlns:p14="http://schemas.microsoft.com/office/powerpoint/2010/main" val="449072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44FC406-A010-49C3-ACB1-7242B33E1427}"/>
              </a:ext>
            </a:extLst>
          </p:cNvPr>
          <p:cNvSpPr>
            <a:spLocks noGrp="1"/>
          </p:cNvSpPr>
          <p:nvPr>
            <p:ph type="title"/>
          </p:nvPr>
        </p:nvSpPr>
        <p:spPr>
          <a:xfrm>
            <a:off x="459774" y="0"/>
            <a:ext cx="10909640" cy="816321"/>
          </a:xfrm>
        </p:spPr>
        <p:txBody>
          <a:bodyPr vert="horz" lIns="91440" tIns="45720" rIns="91440" bIns="45720" rtlCol="0" anchor="ctr">
            <a:normAutofit fontScale="90000"/>
          </a:bodyPr>
          <a:lstStyle/>
          <a:p>
            <a:pPr algn="ctr">
              <a:lnSpc>
                <a:spcPct val="90000"/>
              </a:lnSpc>
            </a:pPr>
            <a:r>
              <a:rPr lang="en-US" sz="5600" dirty="0"/>
              <a:t>SYSTEM ARCHITECTURE</a:t>
            </a:r>
          </a:p>
        </p:txBody>
      </p:sp>
      <p:pic>
        <p:nvPicPr>
          <p:cNvPr id="5" name="İçerik Yer Tutucusu 4">
            <a:extLst>
              <a:ext uri="{FF2B5EF4-FFF2-40B4-BE49-F238E27FC236}">
                <a16:creationId xmlns:a16="http://schemas.microsoft.com/office/drawing/2014/main" id="{C90C8A4F-1C43-4DF5-96B9-122385DB6A0D}"/>
              </a:ext>
            </a:extLst>
          </p:cNvPr>
          <p:cNvPicPr>
            <a:picLocks noGrp="1" noChangeAspect="1"/>
          </p:cNvPicPr>
          <p:nvPr>
            <p:ph idx="1"/>
          </p:nvPr>
        </p:nvPicPr>
        <p:blipFill>
          <a:blip r:embed="rId2"/>
          <a:stretch>
            <a:fillRect/>
          </a:stretch>
        </p:blipFill>
        <p:spPr>
          <a:xfrm>
            <a:off x="499672" y="816321"/>
            <a:ext cx="11232554" cy="5915372"/>
          </a:xfrm>
          <a:prstGeom prst="rect">
            <a:avLst/>
          </a:prstGeom>
        </p:spPr>
      </p:pic>
    </p:spTree>
    <p:extLst>
      <p:ext uri="{BB962C8B-B14F-4D97-AF65-F5344CB8AC3E}">
        <p14:creationId xmlns:p14="http://schemas.microsoft.com/office/powerpoint/2010/main" val="55744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661C0E-5334-4F81-892B-BBDD718EF658}"/>
              </a:ext>
            </a:extLst>
          </p:cNvPr>
          <p:cNvSpPr>
            <a:spLocks noGrp="1"/>
          </p:cNvSpPr>
          <p:nvPr>
            <p:ph type="title"/>
          </p:nvPr>
        </p:nvSpPr>
        <p:spPr/>
        <p:txBody>
          <a:bodyPr/>
          <a:lstStyle/>
          <a:p>
            <a:r>
              <a:rPr lang="tr-TR" dirty="0"/>
              <a:t>SYSTEM REQUIREMENTS</a:t>
            </a:r>
          </a:p>
        </p:txBody>
      </p:sp>
      <p:pic>
        <p:nvPicPr>
          <p:cNvPr id="4" name="Picture 1">
            <a:extLst>
              <a:ext uri="{FF2B5EF4-FFF2-40B4-BE49-F238E27FC236}">
                <a16:creationId xmlns:a16="http://schemas.microsoft.com/office/drawing/2014/main" id="{3B57E5BD-D357-4183-A953-7313342E78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2461" y="4801611"/>
            <a:ext cx="2382534" cy="1072141"/>
          </a:xfrm>
          <a:prstGeom prst="rect">
            <a:avLst/>
          </a:prstGeom>
        </p:spPr>
      </p:pic>
      <p:pic>
        <p:nvPicPr>
          <p:cNvPr id="5" name="Picture 4">
            <a:extLst>
              <a:ext uri="{FF2B5EF4-FFF2-40B4-BE49-F238E27FC236}">
                <a16:creationId xmlns:a16="http://schemas.microsoft.com/office/drawing/2014/main" id="{94E81903-757E-49B8-9279-A99183B32F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3640" y="3921561"/>
            <a:ext cx="1924486" cy="777813"/>
          </a:xfrm>
          <a:prstGeom prst="rect">
            <a:avLst/>
          </a:prstGeom>
        </p:spPr>
      </p:pic>
      <p:pic>
        <p:nvPicPr>
          <p:cNvPr id="6" name="Picture 7">
            <a:extLst>
              <a:ext uri="{FF2B5EF4-FFF2-40B4-BE49-F238E27FC236}">
                <a16:creationId xmlns:a16="http://schemas.microsoft.com/office/drawing/2014/main" id="{47CC8310-0537-45AF-9789-657D0B7CE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144" y="3821053"/>
            <a:ext cx="1924486" cy="962243"/>
          </a:xfrm>
          <a:prstGeom prst="rect">
            <a:avLst/>
          </a:prstGeom>
        </p:spPr>
      </p:pic>
      <p:sp>
        <p:nvSpPr>
          <p:cNvPr id="7" name="TextBox 10">
            <a:extLst>
              <a:ext uri="{FF2B5EF4-FFF2-40B4-BE49-F238E27FC236}">
                <a16:creationId xmlns:a16="http://schemas.microsoft.com/office/drawing/2014/main" id="{D5B9C483-41F8-4B42-BEAE-C44891B20454}"/>
              </a:ext>
            </a:extLst>
          </p:cNvPr>
          <p:cNvSpPr txBox="1"/>
          <p:nvPr/>
        </p:nvSpPr>
        <p:spPr>
          <a:xfrm>
            <a:off x="6042603" y="3504115"/>
            <a:ext cx="1193860" cy="461665"/>
          </a:xfrm>
          <a:prstGeom prst="rect">
            <a:avLst/>
          </a:prstGeom>
          <a:noFill/>
        </p:spPr>
        <p:txBody>
          <a:bodyPr wrap="square" rtlCol="0">
            <a:spAutoFit/>
          </a:bodyPr>
          <a:lstStyle/>
          <a:p>
            <a:r>
              <a:rPr lang="en-IN" sz="2400" b="1" dirty="0">
                <a:solidFill>
                  <a:srgbClr val="CFE2E7">
                    <a:lumMod val="50000"/>
                  </a:srgbClr>
                </a:solidFill>
                <a:latin typeface="Verdana"/>
              </a:rPr>
              <a:t>IDE </a:t>
            </a:r>
            <a:r>
              <a:rPr lang="en-IN" b="1" dirty="0">
                <a:solidFill>
                  <a:prstClr val="black"/>
                </a:solidFill>
                <a:latin typeface="Verdana"/>
              </a:rPr>
              <a:t> </a:t>
            </a:r>
          </a:p>
        </p:txBody>
      </p:sp>
      <p:cxnSp>
        <p:nvCxnSpPr>
          <p:cNvPr id="8" name="Straight Connector 21">
            <a:extLst>
              <a:ext uri="{FF2B5EF4-FFF2-40B4-BE49-F238E27FC236}">
                <a16:creationId xmlns:a16="http://schemas.microsoft.com/office/drawing/2014/main" id="{81B018EF-0BDD-4009-BDC6-5A30E8DF34FC}"/>
              </a:ext>
            </a:extLst>
          </p:cNvPr>
          <p:cNvCxnSpPr>
            <a:cxnSpLocks/>
          </p:cNvCxnSpPr>
          <p:nvPr/>
        </p:nvCxnSpPr>
        <p:spPr>
          <a:xfrm flipH="1">
            <a:off x="9176172" y="2323950"/>
            <a:ext cx="2502" cy="615151"/>
          </a:xfrm>
          <a:prstGeom prst="line">
            <a:avLst/>
          </a:prstGeom>
          <a:noFill/>
          <a:ln w="38100" cap="rnd" cmpd="sng" algn="ctr">
            <a:solidFill>
              <a:srgbClr val="353535">
                <a:shade val="90000"/>
              </a:srgbClr>
            </a:solidFill>
            <a:prstDash val="solid"/>
          </a:ln>
          <a:effectLst/>
        </p:spPr>
      </p:cxnSp>
      <p:cxnSp>
        <p:nvCxnSpPr>
          <p:cNvPr id="9" name="Straight Connector 23">
            <a:extLst>
              <a:ext uri="{FF2B5EF4-FFF2-40B4-BE49-F238E27FC236}">
                <a16:creationId xmlns:a16="http://schemas.microsoft.com/office/drawing/2014/main" id="{8255B4F9-58F9-49DA-99B0-3A7F56F642F6}"/>
              </a:ext>
            </a:extLst>
          </p:cNvPr>
          <p:cNvCxnSpPr>
            <a:cxnSpLocks/>
          </p:cNvCxnSpPr>
          <p:nvPr/>
        </p:nvCxnSpPr>
        <p:spPr>
          <a:xfrm>
            <a:off x="6429670" y="2939101"/>
            <a:ext cx="5110157" cy="0"/>
          </a:xfrm>
          <a:prstGeom prst="line">
            <a:avLst/>
          </a:prstGeom>
          <a:noFill/>
          <a:ln w="38100" cap="rnd" cmpd="sng" algn="ctr">
            <a:solidFill>
              <a:srgbClr val="353535">
                <a:shade val="90000"/>
              </a:srgbClr>
            </a:solidFill>
            <a:prstDash val="solid"/>
          </a:ln>
          <a:effectLst/>
        </p:spPr>
      </p:cxnSp>
      <p:cxnSp>
        <p:nvCxnSpPr>
          <p:cNvPr id="10" name="Straight Arrow Connector 25">
            <a:extLst>
              <a:ext uri="{FF2B5EF4-FFF2-40B4-BE49-F238E27FC236}">
                <a16:creationId xmlns:a16="http://schemas.microsoft.com/office/drawing/2014/main" id="{3E98C703-0C53-4640-9FF7-00F86FDFF1B7}"/>
              </a:ext>
            </a:extLst>
          </p:cNvPr>
          <p:cNvCxnSpPr>
            <a:cxnSpLocks/>
          </p:cNvCxnSpPr>
          <p:nvPr/>
        </p:nvCxnSpPr>
        <p:spPr>
          <a:xfrm>
            <a:off x="6429670" y="3018168"/>
            <a:ext cx="0" cy="532091"/>
          </a:xfrm>
          <a:prstGeom prst="straightConnector1">
            <a:avLst/>
          </a:prstGeom>
          <a:noFill/>
          <a:ln w="38100" cap="rnd" cmpd="sng" algn="ctr">
            <a:solidFill>
              <a:srgbClr val="353535">
                <a:shade val="90000"/>
              </a:srgbClr>
            </a:solidFill>
            <a:prstDash val="solid"/>
            <a:tailEnd type="triangle"/>
          </a:ln>
          <a:effectLst/>
        </p:spPr>
      </p:cxnSp>
      <p:cxnSp>
        <p:nvCxnSpPr>
          <p:cNvPr id="11" name="Straight Arrow Connector 26">
            <a:extLst>
              <a:ext uri="{FF2B5EF4-FFF2-40B4-BE49-F238E27FC236}">
                <a16:creationId xmlns:a16="http://schemas.microsoft.com/office/drawing/2014/main" id="{10E7A25C-37B2-40D0-ADEE-180BD3906EBD}"/>
              </a:ext>
            </a:extLst>
          </p:cNvPr>
          <p:cNvCxnSpPr/>
          <p:nvPr/>
        </p:nvCxnSpPr>
        <p:spPr>
          <a:xfrm>
            <a:off x="11539827" y="2939101"/>
            <a:ext cx="0" cy="388824"/>
          </a:xfrm>
          <a:prstGeom prst="straightConnector1">
            <a:avLst/>
          </a:prstGeom>
          <a:noFill/>
          <a:ln w="38100" cap="rnd" cmpd="sng" algn="ctr">
            <a:solidFill>
              <a:srgbClr val="353535">
                <a:shade val="90000"/>
              </a:srgbClr>
            </a:solidFill>
            <a:prstDash val="solid"/>
            <a:tailEnd type="triangle"/>
          </a:ln>
          <a:effectLst/>
        </p:spPr>
      </p:cxnSp>
      <p:sp>
        <p:nvSpPr>
          <p:cNvPr id="12" name="TextBox 27">
            <a:extLst>
              <a:ext uri="{FF2B5EF4-FFF2-40B4-BE49-F238E27FC236}">
                <a16:creationId xmlns:a16="http://schemas.microsoft.com/office/drawing/2014/main" id="{158D8D9B-57CB-4BC4-9625-6602EA168764}"/>
              </a:ext>
            </a:extLst>
          </p:cNvPr>
          <p:cNvSpPr txBox="1"/>
          <p:nvPr/>
        </p:nvSpPr>
        <p:spPr>
          <a:xfrm>
            <a:off x="10255132" y="3340633"/>
            <a:ext cx="1873828" cy="461665"/>
          </a:xfrm>
          <a:prstGeom prst="rect">
            <a:avLst/>
          </a:prstGeom>
          <a:noFill/>
        </p:spPr>
        <p:txBody>
          <a:bodyPr wrap="square" rtlCol="0">
            <a:spAutoFit/>
          </a:bodyPr>
          <a:lstStyle/>
          <a:p>
            <a:r>
              <a:rPr lang="en-IN" sz="2400" b="1" dirty="0">
                <a:solidFill>
                  <a:srgbClr val="CFE2E7">
                    <a:lumMod val="50000"/>
                  </a:srgbClr>
                </a:solidFill>
                <a:latin typeface="Verdana"/>
              </a:rPr>
              <a:t>Libraries</a:t>
            </a:r>
            <a:r>
              <a:rPr lang="en-IN" b="1" dirty="0">
                <a:solidFill>
                  <a:prstClr val="black"/>
                </a:solidFill>
                <a:latin typeface="Verdana"/>
              </a:rPr>
              <a:t> </a:t>
            </a:r>
          </a:p>
        </p:txBody>
      </p:sp>
      <p:sp>
        <p:nvSpPr>
          <p:cNvPr id="13" name="TextBox 28">
            <a:extLst>
              <a:ext uri="{FF2B5EF4-FFF2-40B4-BE49-F238E27FC236}">
                <a16:creationId xmlns:a16="http://schemas.microsoft.com/office/drawing/2014/main" id="{4B767836-B6E3-4343-A320-AA725172947E}"/>
              </a:ext>
            </a:extLst>
          </p:cNvPr>
          <p:cNvSpPr txBox="1"/>
          <p:nvPr/>
        </p:nvSpPr>
        <p:spPr>
          <a:xfrm>
            <a:off x="5593771" y="4992459"/>
            <a:ext cx="2571479" cy="461665"/>
          </a:xfrm>
          <a:prstGeom prst="rect">
            <a:avLst/>
          </a:prstGeom>
          <a:noFill/>
        </p:spPr>
        <p:txBody>
          <a:bodyPr wrap="square" rtlCol="0">
            <a:spAutoFit/>
          </a:bodyPr>
          <a:lstStyle/>
          <a:p>
            <a:r>
              <a:rPr lang="tr-TR" sz="2400" b="1" dirty="0" err="1">
                <a:solidFill>
                  <a:prstClr val="black"/>
                </a:solidFill>
                <a:latin typeface="Candara"/>
              </a:rPr>
              <a:t>Python</a:t>
            </a:r>
            <a:r>
              <a:rPr lang="tr-TR" sz="2400" b="1" dirty="0">
                <a:solidFill>
                  <a:prstClr val="black"/>
                </a:solidFill>
                <a:latin typeface="Candara"/>
              </a:rPr>
              <a:t> </a:t>
            </a:r>
            <a:r>
              <a:rPr lang="tr-TR" sz="2400" b="1" dirty="0" err="1">
                <a:solidFill>
                  <a:prstClr val="black"/>
                </a:solidFill>
                <a:latin typeface="Candara"/>
              </a:rPr>
              <a:t>PyCharm</a:t>
            </a:r>
            <a:endParaRPr lang="en-IN" sz="2400" b="1" dirty="0">
              <a:solidFill>
                <a:prstClr val="black"/>
              </a:solidFill>
              <a:latin typeface="Candara"/>
            </a:endParaRPr>
          </a:p>
        </p:txBody>
      </p:sp>
      <p:pic>
        <p:nvPicPr>
          <p:cNvPr id="14" name="Picture 2" descr="PyCharm Python IDE">
            <a:extLst>
              <a:ext uri="{FF2B5EF4-FFF2-40B4-BE49-F238E27FC236}">
                <a16:creationId xmlns:a16="http://schemas.microsoft.com/office/drawing/2014/main" id="{7C6DD2AD-01DF-48E5-8719-4B2AF4BFA7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0735" y="3851863"/>
            <a:ext cx="1838590" cy="1263613"/>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9">
            <a:extLst>
              <a:ext uri="{FF2B5EF4-FFF2-40B4-BE49-F238E27FC236}">
                <a16:creationId xmlns:a16="http://schemas.microsoft.com/office/drawing/2014/main" id="{05116B84-55CD-4F85-922D-7A5FC5718AC4}"/>
              </a:ext>
            </a:extLst>
          </p:cNvPr>
          <p:cNvSpPr txBox="1">
            <a:spLocks/>
          </p:cNvSpPr>
          <p:nvPr/>
        </p:nvSpPr>
        <p:spPr>
          <a:xfrm>
            <a:off x="6812518" y="1807672"/>
            <a:ext cx="4727309" cy="477600"/>
          </a:xfrm>
          <a:prstGeom prst="rect">
            <a:avLst/>
          </a:prstGeom>
        </p:spPr>
        <p:txBody>
          <a:bodyPr vert="horz" lIns="91440" tIns="45720" rIns="91440" bIns="45720" rtlCol="0">
            <a:noAutofit/>
          </a:bodyPr>
          <a:lstStyle>
            <a:lvl1pPr marL="365771" indent="-365771" algn="l" defTabSz="487695" rtl="0" eaLnBrk="1" latinLnBrk="0" hangingPunct="1">
              <a:spcBef>
                <a:spcPts val="1067"/>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1pPr>
            <a:lvl2pPr marL="792505" indent="-304810" algn="l" defTabSz="487695" rtl="0" eaLnBrk="1" latinLnBrk="0" hangingPunct="1">
              <a:spcBef>
                <a:spcPts val="1067"/>
              </a:spcBef>
              <a:spcAft>
                <a:spcPts val="0"/>
              </a:spcAft>
              <a:buClr>
                <a:schemeClr val="accent1"/>
              </a:buClr>
              <a:buFont typeface="Wingdings 3" charset="2"/>
              <a:buChar char=""/>
              <a:defRPr sz="1707" kern="1200">
                <a:solidFill>
                  <a:schemeClr val="tx1">
                    <a:lumMod val="75000"/>
                    <a:lumOff val="25000"/>
                  </a:schemeClr>
                </a:solidFill>
                <a:latin typeface="+mn-lt"/>
                <a:ea typeface="+mn-ea"/>
                <a:cs typeface="+mn-cs"/>
              </a:defRPr>
            </a:lvl2pPr>
            <a:lvl3pPr marL="1219238" indent="-243848" algn="l" defTabSz="487695" rtl="0" eaLnBrk="1" latinLnBrk="0" hangingPunct="1">
              <a:spcBef>
                <a:spcPts val="1067"/>
              </a:spcBef>
              <a:spcAft>
                <a:spcPts val="0"/>
              </a:spcAft>
              <a:buClr>
                <a:schemeClr val="accent1"/>
              </a:buClr>
              <a:buFont typeface="Wingdings 3" charset="2"/>
              <a:buChar char=""/>
              <a:defRPr sz="1493" kern="1200">
                <a:solidFill>
                  <a:schemeClr val="tx1">
                    <a:lumMod val="75000"/>
                    <a:lumOff val="25000"/>
                  </a:schemeClr>
                </a:solidFill>
                <a:latin typeface="+mn-lt"/>
                <a:ea typeface="+mn-ea"/>
                <a:cs typeface="+mn-cs"/>
              </a:defRPr>
            </a:lvl3pPr>
            <a:lvl4pPr marL="1706933"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4pPr>
            <a:lvl5pPr marL="2194629"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5pPr>
            <a:lvl6pPr marL="2682324"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6pPr>
            <a:lvl7pPr marL="3170019"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7pPr>
            <a:lvl8pPr marL="3657714"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8pPr>
            <a:lvl9pPr marL="4145410"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9pPr>
          </a:lstStyle>
          <a:p>
            <a:pPr marL="0" marR="0" lvl="0" indent="0" algn="l" defTabSz="487695" rtl="0" eaLnBrk="1" fontAlgn="auto" latinLnBrk="0" hangingPunct="1">
              <a:lnSpc>
                <a:spcPct val="100000"/>
              </a:lnSpc>
              <a:spcBef>
                <a:spcPts val="1067"/>
              </a:spcBef>
              <a:spcAft>
                <a:spcPts val="0"/>
              </a:spcAft>
              <a:buClr>
                <a:srgbClr val="353535"/>
              </a:buClr>
              <a:buSzTx/>
              <a:buFont typeface="Wingdings 3" charset="2"/>
              <a:buNone/>
              <a:tabLst/>
              <a:defRPr/>
            </a:pPr>
            <a:r>
              <a:rPr kumimoji="0" lang="en-IN" sz="32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rPr>
              <a:t>Software Requirements</a:t>
            </a:r>
          </a:p>
        </p:txBody>
      </p:sp>
      <p:pic>
        <p:nvPicPr>
          <p:cNvPr id="16" name="Picture 8">
            <a:extLst>
              <a:ext uri="{FF2B5EF4-FFF2-40B4-BE49-F238E27FC236}">
                <a16:creationId xmlns:a16="http://schemas.microsoft.com/office/drawing/2014/main" id="{5DED42AC-E282-4038-AC3C-D8A5AE36D7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9433" y="4776194"/>
            <a:ext cx="1600084" cy="1138584"/>
          </a:xfrm>
          <a:prstGeom prst="rect">
            <a:avLst/>
          </a:prstGeom>
        </p:spPr>
      </p:pic>
      <p:sp>
        <p:nvSpPr>
          <p:cNvPr id="18" name="Content Placeholder 9">
            <a:extLst>
              <a:ext uri="{FF2B5EF4-FFF2-40B4-BE49-F238E27FC236}">
                <a16:creationId xmlns:a16="http://schemas.microsoft.com/office/drawing/2014/main" id="{01C3894A-FFDA-46D0-B33B-F87CF2845B99}"/>
              </a:ext>
            </a:extLst>
          </p:cNvPr>
          <p:cNvSpPr txBox="1">
            <a:spLocks/>
          </p:cNvSpPr>
          <p:nvPr/>
        </p:nvSpPr>
        <p:spPr>
          <a:xfrm>
            <a:off x="652174" y="2097279"/>
            <a:ext cx="4727309" cy="477600"/>
          </a:xfrm>
          <a:prstGeom prst="rect">
            <a:avLst/>
          </a:prstGeom>
        </p:spPr>
        <p:txBody>
          <a:bodyPr vert="horz" lIns="91440" tIns="45720" rIns="91440" bIns="45720" rtlCol="0">
            <a:noAutofit/>
          </a:bodyPr>
          <a:lstStyle>
            <a:lvl1pPr marL="365771" indent="-365771" algn="l" defTabSz="487695" rtl="0" eaLnBrk="1" latinLnBrk="0" hangingPunct="1">
              <a:spcBef>
                <a:spcPts val="1067"/>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1pPr>
            <a:lvl2pPr marL="792505" indent="-304810" algn="l" defTabSz="487695" rtl="0" eaLnBrk="1" latinLnBrk="0" hangingPunct="1">
              <a:spcBef>
                <a:spcPts val="1067"/>
              </a:spcBef>
              <a:spcAft>
                <a:spcPts val="0"/>
              </a:spcAft>
              <a:buClr>
                <a:schemeClr val="accent1"/>
              </a:buClr>
              <a:buFont typeface="Wingdings 3" charset="2"/>
              <a:buChar char=""/>
              <a:defRPr sz="1707" kern="1200">
                <a:solidFill>
                  <a:schemeClr val="tx1">
                    <a:lumMod val="75000"/>
                    <a:lumOff val="25000"/>
                  </a:schemeClr>
                </a:solidFill>
                <a:latin typeface="+mn-lt"/>
                <a:ea typeface="+mn-ea"/>
                <a:cs typeface="+mn-cs"/>
              </a:defRPr>
            </a:lvl2pPr>
            <a:lvl3pPr marL="1219238" indent="-243848" algn="l" defTabSz="487695" rtl="0" eaLnBrk="1" latinLnBrk="0" hangingPunct="1">
              <a:spcBef>
                <a:spcPts val="1067"/>
              </a:spcBef>
              <a:spcAft>
                <a:spcPts val="0"/>
              </a:spcAft>
              <a:buClr>
                <a:schemeClr val="accent1"/>
              </a:buClr>
              <a:buFont typeface="Wingdings 3" charset="2"/>
              <a:buChar char=""/>
              <a:defRPr sz="1493" kern="1200">
                <a:solidFill>
                  <a:schemeClr val="tx1">
                    <a:lumMod val="75000"/>
                    <a:lumOff val="25000"/>
                  </a:schemeClr>
                </a:solidFill>
                <a:latin typeface="+mn-lt"/>
                <a:ea typeface="+mn-ea"/>
                <a:cs typeface="+mn-cs"/>
              </a:defRPr>
            </a:lvl3pPr>
            <a:lvl4pPr marL="1706933"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4pPr>
            <a:lvl5pPr marL="2194629"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5pPr>
            <a:lvl6pPr marL="2682324"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6pPr>
            <a:lvl7pPr marL="3170019"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7pPr>
            <a:lvl8pPr marL="3657714"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8pPr>
            <a:lvl9pPr marL="4145410" indent="-243848" algn="l" defTabSz="487695" rtl="0" eaLnBrk="1" latinLnBrk="0" hangingPunct="1">
              <a:spcBef>
                <a:spcPts val="1067"/>
              </a:spcBef>
              <a:spcAft>
                <a:spcPts val="0"/>
              </a:spcAft>
              <a:buClr>
                <a:schemeClr val="accent1"/>
              </a:buClr>
              <a:buFont typeface="Wingdings 3" charset="2"/>
              <a:buChar char=""/>
              <a:defRPr sz="1280" kern="1200">
                <a:solidFill>
                  <a:schemeClr val="tx1">
                    <a:lumMod val="75000"/>
                    <a:lumOff val="25000"/>
                  </a:schemeClr>
                </a:solidFill>
                <a:latin typeface="+mn-lt"/>
                <a:ea typeface="+mn-ea"/>
                <a:cs typeface="+mn-cs"/>
              </a:defRPr>
            </a:lvl9pPr>
          </a:lstStyle>
          <a:p>
            <a:pPr marL="0" indent="0">
              <a:buClr>
                <a:srgbClr val="353535"/>
              </a:buClr>
              <a:buFont typeface="Wingdings 3" charset="2"/>
              <a:buNone/>
            </a:pPr>
            <a:r>
              <a:rPr lang="en-IN" sz="3200" b="1" dirty="0">
                <a:solidFill>
                  <a:prstClr val="black">
                    <a:lumMod val="75000"/>
                    <a:lumOff val="25000"/>
                  </a:prstClr>
                </a:solidFill>
                <a:latin typeface="Candara"/>
              </a:rPr>
              <a:t>Hardware Requirements</a:t>
            </a:r>
          </a:p>
        </p:txBody>
      </p:sp>
      <p:cxnSp>
        <p:nvCxnSpPr>
          <p:cNvPr id="19" name="Straight Connector 7">
            <a:extLst>
              <a:ext uri="{FF2B5EF4-FFF2-40B4-BE49-F238E27FC236}">
                <a16:creationId xmlns:a16="http://schemas.microsoft.com/office/drawing/2014/main" id="{0A128BD3-BFF9-4A59-81CB-3B94D24D235D}"/>
              </a:ext>
            </a:extLst>
          </p:cNvPr>
          <p:cNvCxnSpPr/>
          <p:nvPr/>
        </p:nvCxnSpPr>
        <p:spPr>
          <a:xfrm flipH="1" flipV="1">
            <a:off x="829404" y="2843698"/>
            <a:ext cx="8796" cy="2155726"/>
          </a:xfrm>
          <a:prstGeom prst="line">
            <a:avLst/>
          </a:prstGeom>
          <a:noFill/>
          <a:ln w="38100" cap="rnd" cmpd="sng" algn="ctr">
            <a:solidFill>
              <a:srgbClr val="353535">
                <a:shade val="90000"/>
              </a:srgbClr>
            </a:solidFill>
            <a:prstDash val="solid"/>
          </a:ln>
          <a:effectLst/>
        </p:spPr>
      </p:cxnSp>
      <p:cxnSp>
        <p:nvCxnSpPr>
          <p:cNvPr id="20" name="Straight Arrow Connector 8">
            <a:extLst>
              <a:ext uri="{FF2B5EF4-FFF2-40B4-BE49-F238E27FC236}">
                <a16:creationId xmlns:a16="http://schemas.microsoft.com/office/drawing/2014/main" id="{5B88A17E-796A-4EC9-998A-43E0EFF43CDB}"/>
              </a:ext>
            </a:extLst>
          </p:cNvPr>
          <p:cNvCxnSpPr/>
          <p:nvPr/>
        </p:nvCxnSpPr>
        <p:spPr>
          <a:xfrm>
            <a:off x="846996" y="4999424"/>
            <a:ext cx="455370" cy="0"/>
          </a:xfrm>
          <a:prstGeom prst="straightConnector1">
            <a:avLst/>
          </a:prstGeom>
          <a:noFill/>
          <a:ln w="38100" cap="rnd" cmpd="sng" algn="ctr">
            <a:solidFill>
              <a:srgbClr val="353535">
                <a:shade val="90000"/>
              </a:srgbClr>
            </a:solidFill>
            <a:prstDash val="solid"/>
            <a:tailEnd type="triangle"/>
          </a:ln>
          <a:effectLst/>
        </p:spPr>
      </p:cxnSp>
      <p:cxnSp>
        <p:nvCxnSpPr>
          <p:cNvPr id="21" name="Straight Arrow Connector 9">
            <a:extLst>
              <a:ext uri="{FF2B5EF4-FFF2-40B4-BE49-F238E27FC236}">
                <a16:creationId xmlns:a16="http://schemas.microsoft.com/office/drawing/2014/main" id="{36C56684-AC73-48FA-A1ED-56F800B82A1C}"/>
              </a:ext>
            </a:extLst>
          </p:cNvPr>
          <p:cNvCxnSpPr/>
          <p:nvPr/>
        </p:nvCxnSpPr>
        <p:spPr>
          <a:xfrm>
            <a:off x="829404" y="3974879"/>
            <a:ext cx="464166" cy="0"/>
          </a:xfrm>
          <a:prstGeom prst="straightConnector1">
            <a:avLst/>
          </a:prstGeom>
          <a:noFill/>
          <a:ln w="38100" cap="rnd" cmpd="sng" algn="ctr">
            <a:solidFill>
              <a:srgbClr val="353535">
                <a:shade val="90000"/>
              </a:srgbClr>
            </a:solidFill>
            <a:prstDash val="solid"/>
            <a:tailEnd type="triangle"/>
          </a:ln>
          <a:effectLst/>
        </p:spPr>
      </p:cxnSp>
      <p:cxnSp>
        <p:nvCxnSpPr>
          <p:cNvPr id="22" name="Straight Arrow Connector 17">
            <a:extLst>
              <a:ext uri="{FF2B5EF4-FFF2-40B4-BE49-F238E27FC236}">
                <a16:creationId xmlns:a16="http://schemas.microsoft.com/office/drawing/2014/main" id="{B909E173-1D01-46A3-BEF1-B6C8CDEE9E01}"/>
              </a:ext>
            </a:extLst>
          </p:cNvPr>
          <p:cNvCxnSpPr/>
          <p:nvPr/>
        </p:nvCxnSpPr>
        <p:spPr>
          <a:xfrm>
            <a:off x="838200" y="3212357"/>
            <a:ext cx="464166" cy="0"/>
          </a:xfrm>
          <a:prstGeom prst="straightConnector1">
            <a:avLst/>
          </a:prstGeom>
          <a:noFill/>
          <a:ln w="38100" cap="rnd" cmpd="sng" algn="ctr">
            <a:solidFill>
              <a:srgbClr val="353535">
                <a:shade val="90000"/>
              </a:srgbClr>
            </a:solidFill>
            <a:prstDash val="solid"/>
            <a:tailEnd type="triangle"/>
          </a:ln>
          <a:effectLst/>
        </p:spPr>
      </p:cxnSp>
      <p:sp>
        <p:nvSpPr>
          <p:cNvPr id="24" name="Metin kutusu 23">
            <a:extLst>
              <a:ext uri="{FF2B5EF4-FFF2-40B4-BE49-F238E27FC236}">
                <a16:creationId xmlns:a16="http://schemas.microsoft.com/office/drawing/2014/main" id="{4F58F363-49B5-4C06-A125-52BAA6D2C367}"/>
              </a:ext>
            </a:extLst>
          </p:cNvPr>
          <p:cNvSpPr txBox="1"/>
          <p:nvPr/>
        </p:nvSpPr>
        <p:spPr>
          <a:xfrm>
            <a:off x="1293180" y="2939101"/>
            <a:ext cx="4312339"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ndara"/>
                <a:ea typeface="+mn-ea"/>
                <a:cs typeface="+mn-cs"/>
              </a:rPr>
              <a:t>WEB Camera.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ndar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ndara"/>
                <a:ea typeface="+mn-ea"/>
                <a:cs typeface="+mn-cs"/>
              </a:rPr>
              <a:t>GPU for faster video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2400" b="1" i="0" u="none" strike="noStrike" kern="1200" cap="none" spc="0" normalizeH="0" baseline="0" noProof="0" dirty="0">
              <a:ln>
                <a:noFill/>
              </a:ln>
              <a:solidFill>
                <a:prstClr val="black"/>
              </a:solidFill>
              <a:effectLst/>
              <a:uLnTx/>
              <a:uFillTx/>
              <a:latin typeface="Candar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ndara"/>
                <a:ea typeface="+mn-ea"/>
                <a:cs typeface="+mn-cs"/>
              </a:rPr>
              <a:t>Secondary memory to store images</a:t>
            </a:r>
            <a:endParaRPr lang="tr-TR" dirty="0"/>
          </a:p>
        </p:txBody>
      </p:sp>
      <p:pic>
        <p:nvPicPr>
          <p:cNvPr id="31" name="Picture 28">
            <a:extLst>
              <a:ext uri="{FF2B5EF4-FFF2-40B4-BE49-F238E27FC236}">
                <a16:creationId xmlns:a16="http://schemas.microsoft.com/office/drawing/2014/main" id="{FF527F41-C450-4699-8312-13FBD8EF6725}"/>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515" b="97084" l="10000" r="90000">
                        <a14:foregroundMark x1="44167" y1="27101" x2="44167" y2="27101"/>
                        <a14:foregroundMark x1="46905" y1="33619" x2="46905" y2="33619"/>
                      </a14:backgroundRemoval>
                    </a14:imgEffect>
                  </a14:imgLayer>
                </a14:imgProps>
              </a:ext>
              <a:ext uri="{28A0092B-C50C-407E-A947-70E740481C1C}">
                <a14:useLocalDpi xmlns:a14="http://schemas.microsoft.com/office/drawing/2010/main" val="0"/>
              </a:ext>
            </a:extLst>
          </a:blip>
          <a:stretch>
            <a:fillRect/>
          </a:stretch>
        </p:blipFill>
        <p:spPr>
          <a:xfrm>
            <a:off x="4078557" y="2631525"/>
            <a:ext cx="1428378" cy="991362"/>
          </a:xfrm>
          <a:prstGeom prst="rect">
            <a:avLst/>
          </a:prstGeom>
        </p:spPr>
      </p:pic>
      <p:pic>
        <p:nvPicPr>
          <p:cNvPr id="32" name="Picture 23">
            <a:extLst>
              <a:ext uri="{FF2B5EF4-FFF2-40B4-BE49-F238E27FC236}">
                <a16:creationId xmlns:a16="http://schemas.microsoft.com/office/drawing/2014/main" id="{EB2284B5-6864-47CF-A85E-1493F0622B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36894" y="3679535"/>
            <a:ext cx="1191764" cy="1019839"/>
          </a:xfrm>
          <a:prstGeom prst="rect">
            <a:avLst/>
          </a:prstGeom>
        </p:spPr>
      </p:pic>
      <p:pic>
        <p:nvPicPr>
          <p:cNvPr id="33" name="Picture 27">
            <a:extLst>
              <a:ext uri="{FF2B5EF4-FFF2-40B4-BE49-F238E27FC236}">
                <a16:creationId xmlns:a16="http://schemas.microsoft.com/office/drawing/2014/main" id="{0319FB13-B6D3-48AB-B3D0-CA175E7E4A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8557" y="5223291"/>
            <a:ext cx="1154956" cy="1154956"/>
          </a:xfrm>
          <a:prstGeom prst="rect">
            <a:avLst/>
          </a:prstGeom>
        </p:spPr>
      </p:pic>
      <p:cxnSp>
        <p:nvCxnSpPr>
          <p:cNvPr id="34" name="Straight Connector 23">
            <a:extLst>
              <a:ext uri="{FF2B5EF4-FFF2-40B4-BE49-F238E27FC236}">
                <a16:creationId xmlns:a16="http://schemas.microsoft.com/office/drawing/2014/main" id="{A95B143A-38F3-4898-A79E-6C44A1A282B9}"/>
              </a:ext>
            </a:extLst>
          </p:cNvPr>
          <p:cNvCxnSpPr>
            <a:cxnSpLocks/>
          </p:cNvCxnSpPr>
          <p:nvPr/>
        </p:nvCxnSpPr>
        <p:spPr>
          <a:xfrm flipH="1">
            <a:off x="5506935" y="1807672"/>
            <a:ext cx="19040" cy="5050328"/>
          </a:xfrm>
          <a:prstGeom prst="line">
            <a:avLst/>
          </a:prstGeom>
          <a:noFill/>
          <a:ln w="38100" cap="rnd" cmpd="sng" algn="ctr">
            <a:solidFill>
              <a:srgbClr val="353535">
                <a:shade val="90000"/>
              </a:srgbClr>
            </a:solidFill>
            <a:prstDash val="solid"/>
          </a:ln>
          <a:effectLst/>
        </p:spPr>
      </p:cxnSp>
    </p:spTree>
    <p:extLst>
      <p:ext uri="{BB962C8B-B14F-4D97-AF65-F5344CB8AC3E}">
        <p14:creationId xmlns:p14="http://schemas.microsoft.com/office/powerpoint/2010/main" val="866001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A43E69E-0BF5-45A5-8ABB-05E78CFFB9A7}"/>
              </a:ext>
            </a:extLst>
          </p:cNvPr>
          <p:cNvSpPr>
            <a:spLocks noGrp="1"/>
          </p:cNvSpPr>
          <p:nvPr>
            <p:ph type="title"/>
          </p:nvPr>
        </p:nvSpPr>
        <p:spPr>
          <a:xfrm>
            <a:off x="640080" y="325369"/>
            <a:ext cx="4368602" cy="1956841"/>
          </a:xfrm>
        </p:spPr>
        <p:txBody>
          <a:bodyPr anchor="b">
            <a:normAutofit/>
          </a:bodyPr>
          <a:lstStyle/>
          <a:p>
            <a:pPr>
              <a:lnSpc>
                <a:spcPct val="90000"/>
              </a:lnSpc>
            </a:pPr>
            <a:r>
              <a:rPr lang="tr-TR" sz="5100" dirty="0"/>
              <a:t>WHAT IS FACE DETECTION</a:t>
            </a:r>
          </a:p>
        </p:txBody>
      </p:sp>
      <p:sp>
        <p:nvSpPr>
          <p:cNvPr id="7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25EB00"/>
          </a:solidFill>
          <a:ln w="38100" cap="rnd">
            <a:solidFill>
              <a:srgbClr val="25EB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A2C46770-536A-40C6-AE1B-23CA1DDA3A17}"/>
              </a:ext>
            </a:extLst>
          </p:cNvPr>
          <p:cNvSpPr>
            <a:spLocks noGrp="1"/>
          </p:cNvSpPr>
          <p:nvPr>
            <p:ph idx="1"/>
          </p:nvPr>
        </p:nvSpPr>
        <p:spPr>
          <a:xfrm>
            <a:off x="765093" y="3211963"/>
            <a:ext cx="5455920" cy="1554909"/>
          </a:xfrm>
        </p:spPr>
        <p:txBody>
          <a:bodyPr>
            <a:noAutofit/>
          </a:bodyPr>
          <a:lstStyle/>
          <a:p>
            <a:r>
              <a:rPr lang="tr-TR" b="1" dirty="0" err="1"/>
              <a:t>It</a:t>
            </a:r>
            <a:r>
              <a:rPr lang="tr-TR" b="1" dirty="0"/>
              <a:t> </a:t>
            </a:r>
            <a:r>
              <a:rPr lang="en-US" b="1" dirty="0"/>
              <a:t>has the objective of finding the faces (location and size) in an image and probably extract them to be used by the face recognition algorithm.</a:t>
            </a:r>
          </a:p>
        </p:txBody>
      </p:sp>
      <p:pic>
        <p:nvPicPr>
          <p:cNvPr id="1026" name="Picture 2" descr="Face Detection by OpenCv and Computer Vision | Facial Recognition using  Python">
            <a:extLst>
              <a:ext uri="{FF2B5EF4-FFF2-40B4-BE49-F238E27FC236}">
                <a16:creationId xmlns:a16="http://schemas.microsoft.com/office/drawing/2014/main" id="{7913698A-5260-4CBC-AFAA-C950AF192C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048" r="-1" b="-1"/>
          <a:stretch/>
        </p:blipFill>
        <p:spPr bwMode="auto">
          <a:xfrm>
            <a:off x="6375818" y="10"/>
            <a:ext cx="581465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69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C0E05C7-9FD9-481B-94B2-FCED657B9B89}"/>
              </a:ext>
            </a:extLst>
          </p:cNvPr>
          <p:cNvSpPr>
            <a:spLocks noGrp="1"/>
          </p:cNvSpPr>
          <p:nvPr>
            <p:ph type="title"/>
          </p:nvPr>
        </p:nvSpPr>
        <p:spPr>
          <a:xfrm>
            <a:off x="630936" y="640080"/>
            <a:ext cx="4818888" cy="1481328"/>
          </a:xfrm>
        </p:spPr>
        <p:txBody>
          <a:bodyPr anchor="b">
            <a:normAutofit/>
          </a:bodyPr>
          <a:lstStyle/>
          <a:p>
            <a:pPr>
              <a:lnSpc>
                <a:spcPct val="90000"/>
              </a:lnSpc>
            </a:pPr>
            <a:r>
              <a:rPr lang="tr-TR" sz="3900"/>
              <a:t>HOW FACE DETECTION WOKRS</a:t>
            </a: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ontent Placeholder 8">
            <a:extLst>
              <a:ext uri="{FF2B5EF4-FFF2-40B4-BE49-F238E27FC236}">
                <a16:creationId xmlns:a16="http://schemas.microsoft.com/office/drawing/2014/main" id="{F449D2F8-5FC8-470D-BBC7-6609F5BCC28C}"/>
              </a:ext>
            </a:extLst>
          </p:cNvPr>
          <p:cNvGraphicFramePr>
            <a:graphicFrameLocks noGrp="1"/>
          </p:cNvGraphicFramePr>
          <p:nvPr>
            <p:ph idx="1"/>
            <p:extLst>
              <p:ext uri="{D42A27DB-BD31-4B8C-83A1-F6EECF244321}">
                <p14:modId xmlns:p14="http://schemas.microsoft.com/office/powerpoint/2010/main" val="2345182250"/>
              </p:ext>
            </p:extLst>
          </p:nvPr>
        </p:nvGraphicFramePr>
        <p:xfrm>
          <a:off x="212461" y="2458537"/>
          <a:ext cx="4727839" cy="4178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21"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1"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8"/>
              <a:stretch>
                <a:fillRect/>
              </a:stretch>
            </p:blipFill>
            <p:spPr>
              <a:xfrm>
                <a:off x="5737403" y="1956150"/>
                <a:ext cx="36000" cy="32709"/>
              </a:xfrm>
              <a:prstGeom prst="rect">
                <a:avLst/>
              </a:prstGeom>
            </p:spPr>
          </p:pic>
        </mc:Fallback>
      </mc:AlternateContent>
      <p:pic>
        <p:nvPicPr>
          <p:cNvPr id="5" name="İçerik Yer Tutucusu 4">
            <a:extLst>
              <a:ext uri="{FF2B5EF4-FFF2-40B4-BE49-F238E27FC236}">
                <a16:creationId xmlns:a16="http://schemas.microsoft.com/office/drawing/2014/main" id="{5D4F44E8-4CC3-4E5E-8FA3-DADBEBF7753B}"/>
              </a:ext>
            </a:extLst>
          </p:cNvPr>
          <p:cNvPicPr>
            <a:picLocks noChangeAspect="1"/>
          </p:cNvPicPr>
          <p:nvPr/>
        </p:nvPicPr>
        <p:blipFill>
          <a:blip r:embed="rId9"/>
          <a:stretch>
            <a:fillRect/>
          </a:stretch>
        </p:blipFill>
        <p:spPr>
          <a:xfrm>
            <a:off x="5131160" y="2283000"/>
            <a:ext cx="7060840" cy="4265739"/>
          </a:xfrm>
          <a:prstGeom prst="rect">
            <a:avLst/>
          </a:prstGeom>
        </p:spPr>
      </p:pic>
    </p:spTree>
    <p:extLst>
      <p:ext uri="{BB962C8B-B14F-4D97-AF65-F5344CB8AC3E}">
        <p14:creationId xmlns:p14="http://schemas.microsoft.com/office/powerpoint/2010/main" val="358442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8511490-6516-4EF7-8E29-F2E61AA1B5FC}"/>
              </a:ext>
            </a:extLst>
          </p:cNvPr>
          <p:cNvSpPr>
            <a:spLocks noGrp="1"/>
          </p:cNvSpPr>
          <p:nvPr>
            <p:ph type="title"/>
          </p:nvPr>
        </p:nvSpPr>
        <p:spPr>
          <a:xfrm>
            <a:off x="630935" y="639520"/>
            <a:ext cx="3836133" cy="1719072"/>
          </a:xfrm>
        </p:spPr>
        <p:txBody>
          <a:bodyPr anchor="b">
            <a:normAutofit fontScale="90000"/>
          </a:bodyPr>
          <a:lstStyle/>
          <a:p>
            <a:r>
              <a:rPr lang="tr-TR" sz="4400" dirty="0"/>
              <a:t>DATA COLLECTION-TRAIN</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7">
            <a:extLst>
              <a:ext uri="{FF2B5EF4-FFF2-40B4-BE49-F238E27FC236}">
                <a16:creationId xmlns:a16="http://schemas.microsoft.com/office/drawing/2014/main" id="{5A1C7100-3DED-4520-A62F-726D30B73097}"/>
              </a:ext>
            </a:extLst>
          </p:cNvPr>
          <p:cNvSpPr>
            <a:spLocks noGrp="1"/>
          </p:cNvSpPr>
          <p:nvPr>
            <p:ph idx="1"/>
          </p:nvPr>
        </p:nvSpPr>
        <p:spPr>
          <a:xfrm>
            <a:off x="630936" y="2807208"/>
            <a:ext cx="4108902" cy="3410712"/>
          </a:xfrm>
        </p:spPr>
        <p:txBody>
          <a:bodyPr anchor="t">
            <a:normAutofit/>
          </a:bodyPr>
          <a:lstStyle/>
          <a:p>
            <a:r>
              <a:rPr lang="en-US" b="1" dirty="0"/>
              <a:t>The face images that users enter into the system should be trained by artificial intelligence by taking examples of </a:t>
            </a:r>
            <a:r>
              <a:rPr lang="tr-TR" b="1" dirty="0"/>
              <a:t>100</a:t>
            </a:r>
            <a:r>
              <a:rPr lang="en-US" b="1" dirty="0"/>
              <a:t> different positions from each student.</a:t>
            </a:r>
            <a:endParaRPr lang="tr-TR" b="1" dirty="0"/>
          </a:p>
          <a:p>
            <a:r>
              <a:rPr lang="en-US" b="1" dirty="0"/>
              <a:t>A dataset is obtained with photos taken from each student.</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İçerik Yer Tutucusu 3">
            <a:extLst>
              <a:ext uri="{FF2B5EF4-FFF2-40B4-BE49-F238E27FC236}">
                <a16:creationId xmlns:a16="http://schemas.microsoft.com/office/drawing/2014/main" id="{2C0373EF-C825-42CE-AB13-18369CDCAD9F}"/>
              </a:ext>
            </a:extLst>
          </p:cNvPr>
          <p:cNvPicPr>
            <a:picLocks noChangeAspect="1"/>
          </p:cNvPicPr>
          <p:nvPr/>
        </p:nvPicPr>
        <p:blipFill>
          <a:blip r:embed="rId4"/>
          <a:stretch>
            <a:fillRect/>
          </a:stretch>
        </p:blipFill>
        <p:spPr>
          <a:xfrm>
            <a:off x="5014059" y="639520"/>
            <a:ext cx="6903720" cy="4021416"/>
          </a:xfrm>
          <a:prstGeom prst="rect">
            <a:avLst/>
          </a:prstGeom>
        </p:spPr>
      </p:pic>
      <p:pic>
        <p:nvPicPr>
          <p:cNvPr id="3074" name="Picture 2">
            <a:extLst>
              <a:ext uri="{FF2B5EF4-FFF2-40B4-BE49-F238E27FC236}">
                <a16:creationId xmlns:a16="http://schemas.microsoft.com/office/drawing/2014/main" id="{A4BC85F9-5843-450A-BE78-D076587A38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4059" y="4884262"/>
            <a:ext cx="6903719"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655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B288A7C-CDDF-491C-B59B-470B9AFDD607}"/>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pPr>
            <a:r>
              <a:rPr lang="en-US" sz="3700"/>
              <a:t>HOW FACE RECOGNITION WORKS</a:t>
            </a:r>
          </a:p>
        </p:txBody>
      </p:sp>
      <p:sp>
        <p:nvSpPr>
          <p:cNvPr id="9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ontent Placeholder 93">
            <a:extLst>
              <a:ext uri="{FF2B5EF4-FFF2-40B4-BE49-F238E27FC236}">
                <a16:creationId xmlns:a16="http://schemas.microsoft.com/office/drawing/2014/main" id="{24EF4650-0AB3-4756-9CBA-945F9949C21A}"/>
              </a:ext>
            </a:extLst>
          </p:cNvPr>
          <p:cNvSpPr>
            <a:spLocks noGrp="1"/>
          </p:cNvSpPr>
          <p:nvPr>
            <p:ph idx="1"/>
          </p:nvPr>
        </p:nvSpPr>
        <p:spPr>
          <a:xfrm>
            <a:off x="630936" y="2807208"/>
            <a:ext cx="5779992" cy="3410712"/>
          </a:xfrm>
        </p:spPr>
        <p:txBody>
          <a:bodyPr anchor="t">
            <a:normAutofit fontScale="92500" lnSpcReduction="20000"/>
          </a:bodyPr>
          <a:lstStyle/>
          <a:p>
            <a:r>
              <a:rPr lang="tr-TR" b="1" dirty="0"/>
              <a:t>CAPTURE</a:t>
            </a:r>
          </a:p>
          <a:p>
            <a:pPr marL="0" indent="0">
              <a:buNone/>
            </a:pPr>
            <a:endParaRPr lang="tr-TR" b="1" dirty="0"/>
          </a:p>
          <a:p>
            <a:r>
              <a:rPr lang="tr-TR" b="1" dirty="0"/>
              <a:t>EXTRACTION</a:t>
            </a:r>
          </a:p>
          <a:p>
            <a:endParaRPr lang="tr-TR" b="1" dirty="0"/>
          </a:p>
          <a:p>
            <a:r>
              <a:rPr lang="tr-TR" b="1" dirty="0"/>
              <a:t>COMPARISON</a:t>
            </a:r>
          </a:p>
          <a:p>
            <a:endParaRPr lang="tr-TR" b="1" dirty="0"/>
          </a:p>
          <a:p>
            <a:r>
              <a:rPr lang="tr-TR" b="1" dirty="0"/>
              <a:t>MATCHING</a:t>
            </a:r>
            <a:endParaRPr lang="en-US" b="1" dirty="0"/>
          </a:p>
        </p:txBody>
      </p:sp>
      <mc:AlternateContent xmlns:mc="http://schemas.openxmlformats.org/markup-compatibility/2006" xmlns:p14="http://schemas.microsoft.com/office/powerpoint/2010/main">
        <mc:Choice Requires="p14">
          <p:contentPart p14:bwMode="auto" r:id="rId2">
            <p14:nvContentPartPr>
              <p14:cNvPr id="101" name="Ink 10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01" name="Ink 10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İçerik Yer Tutucusu 4">
            <a:extLst>
              <a:ext uri="{FF2B5EF4-FFF2-40B4-BE49-F238E27FC236}">
                <a16:creationId xmlns:a16="http://schemas.microsoft.com/office/drawing/2014/main" id="{951DCA3B-ED27-436B-946D-8CDD777F71A9}"/>
              </a:ext>
            </a:extLst>
          </p:cNvPr>
          <p:cNvPicPr>
            <a:picLocks noChangeAspect="1"/>
          </p:cNvPicPr>
          <p:nvPr/>
        </p:nvPicPr>
        <p:blipFill>
          <a:blip r:embed="rId4"/>
          <a:stretch>
            <a:fillRect/>
          </a:stretch>
        </p:blipFill>
        <p:spPr>
          <a:xfrm>
            <a:off x="6620768" y="1095408"/>
            <a:ext cx="5361392" cy="4358014"/>
          </a:xfrm>
          <a:prstGeom prst="rect">
            <a:avLst/>
          </a:prstGeom>
        </p:spPr>
      </p:pic>
    </p:spTree>
    <p:extLst>
      <p:ext uri="{BB962C8B-B14F-4D97-AF65-F5344CB8AC3E}">
        <p14:creationId xmlns:p14="http://schemas.microsoft.com/office/powerpoint/2010/main" val="926217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DB0B916-D234-491A-9C18-31418DD42197}"/>
              </a:ext>
            </a:extLst>
          </p:cNvPr>
          <p:cNvSpPr>
            <a:spLocks noGrp="1"/>
          </p:cNvSpPr>
          <p:nvPr>
            <p:ph type="title"/>
          </p:nvPr>
        </p:nvSpPr>
        <p:spPr>
          <a:xfrm>
            <a:off x="630936" y="640080"/>
            <a:ext cx="4818888" cy="1481328"/>
          </a:xfrm>
        </p:spPr>
        <p:txBody>
          <a:bodyPr anchor="b">
            <a:normAutofit/>
          </a:bodyPr>
          <a:lstStyle/>
          <a:p>
            <a:pPr>
              <a:lnSpc>
                <a:spcPct val="90000"/>
              </a:lnSpc>
            </a:pPr>
            <a:r>
              <a:rPr lang="tr-TR" sz="3900"/>
              <a:t>FACE RECOGNITION ALGORITHM</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E1633F"/>
          </a:solidFill>
          <a:ln w="38100" cap="rnd">
            <a:solidFill>
              <a:srgbClr val="E1633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CB6B7F37-FC43-428B-AA97-2568BAB2AAE5}"/>
              </a:ext>
            </a:extLst>
          </p:cNvPr>
          <p:cNvSpPr>
            <a:spLocks noGrp="1"/>
          </p:cNvSpPr>
          <p:nvPr>
            <p:ph idx="1"/>
          </p:nvPr>
        </p:nvSpPr>
        <p:spPr>
          <a:xfrm>
            <a:off x="630936" y="2660904"/>
            <a:ext cx="5304808" cy="3547872"/>
          </a:xfrm>
        </p:spPr>
        <p:txBody>
          <a:bodyPr anchor="t">
            <a:normAutofit lnSpcReduction="10000"/>
          </a:bodyPr>
          <a:lstStyle/>
          <a:p>
            <a:pPr marL="0" indent="0">
              <a:lnSpc>
                <a:spcPct val="100000"/>
              </a:lnSpc>
              <a:buNone/>
            </a:pPr>
            <a:r>
              <a:rPr lang="en-US" b="1" dirty="0">
                <a:effectLst/>
                <a:latin typeface="charter"/>
              </a:rPr>
              <a:t>Local Binary Pattern </a:t>
            </a:r>
            <a:r>
              <a:rPr lang="en-US" b="1" dirty="0"/>
              <a:t>(LBP) is a simple yet very efficient texture operator which labels the pixels of an image by thresholding the neighborhood of each pixel and considers the result as a binary number</a:t>
            </a:r>
            <a:endParaRPr lang="tr-TR" b="1" dirty="0"/>
          </a:p>
          <a:p>
            <a:pPr marL="0" indent="0">
              <a:lnSpc>
                <a:spcPct val="100000"/>
              </a:lnSpc>
              <a:buNone/>
            </a:pPr>
            <a:r>
              <a:rPr lang="en-US" b="1" dirty="0"/>
              <a:t>1. Selecting the Parameters: The LBPH accepts the 4 parameters : Radius, Neighbors, Grid X, Grid Y</a:t>
            </a:r>
          </a:p>
          <a:p>
            <a:pPr marL="0" indent="0">
              <a:lnSpc>
                <a:spcPct val="100000"/>
              </a:lnSpc>
              <a:buNone/>
            </a:pPr>
            <a:r>
              <a:rPr lang="en-US" b="1" dirty="0"/>
              <a:t>2. Training the Algorithm</a:t>
            </a:r>
          </a:p>
          <a:p>
            <a:pPr marL="0" indent="0">
              <a:lnSpc>
                <a:spcPct val="100000"/>
              </a:lnSpc>
              <a:buNone/>
            </a:pPr>
            <a:r>
              <a:rPr lang="en-US" b="1" dirty="0"/>
              <a:t>3.</a:t>
            </a:r>
            <a:r>
              <a:rPr lang="tr-TR" b="1" dirty="0"/>
              <a:t> </a:t>
            </a:r>
            <a:r>
              <a:rPr lang="en-US" b="1" dirty="0"/>
              <a:t>Using the LBP operation</a:t>
            </a:r>
          </a:p>
          <a:p>
            <a:pPr marL="0" indent="0">
              <a:lnSpc>
                <a:spcPct val="100000"/>
              </a:lnSpc>
              <a:buNone/>
            </a:pPr>
            <a:endParaRPr lang="tr-TR" sz="2400" b="1" dirty="0"/>
          </a:p>
          <a:p>
            <a:pPr>
              <a:lnSpc>
                <a:spcPct val="100000"/>
              </a:lnSpc>
            </a:pPr>
            <a:endParaRPr lang="tr-TR" sz="2400" b="1"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4">
            <a:extLst>
              <a:ext uri="{FF2B5EF4-FFF2-40B4-BE49-F238E27FC236}">
                <a16:creationId xmlns:a16="http://schemas.microsoft.com/office/drawing/2014/main" id="{B4E98E73-A1FF-4282-BEC6-580704DBCFCF}"/>
              </a:ext>
            </a:extLst>
          </p:cNvPr>
          <p:cNvPicPr>
            <a:picLocks noChangeAspect="1"/>
          </p:cNvPicPr>
          <p:nvPr/>
        </p:nvPicPr>
        <p:blipFill>
          <a:blip r:embed="rId4"/>
          <a:stretch>
            <a:fillRect/>
          </a:stretch>
        </p:blipFill>
        <p:spPr>
          <a:xfrm>
            <a:off x="6169796" y="2679742"/>
            <a:ext cx="5788152" cy="2776796"/>
          </a:xfrm>
          <a:prstGeom prst="rect">
            <a:avLst/>
          </a:prstGeom>
        </p:spPr>
      </p:pic>
      <p:pic>
        <p:nvPicPr>
          <p:cNvPr id="6" name="Resim 5">
            <a:extLst>
              <a:ext uri="{FF2B5EF4-FFF2-40B4-BE49-F238E27FC236}">
                <a16:creationId xmlns:a16="http://schemas.microsoft.com/office/drawing/2014/main" id="{4B63F383-4C63-4BE0-9309-A7661648E23E}"/>
              </a:ext>
            </a:extLst>
          </p:cNvPr>
          <p:cNvPicPr>
            <a:picLocks noChangeAspect="1"/>
          </p:cNvPicPr>
          <p:nvPr/>
        </p:nvPicPr>
        <p:blipFill>
          <a:blip r:embed="rId5"/>
          <a:stretch>
            <a:fillRect/>
          </a:stretch>
        </p:blipFill>
        <p:spPr>
          <a:xfrm>
            <a:off x="6169796" y="5519346"/>
            <a:ext cx="4711070" cy="835461"/>
          </a:xfrm>
          <a:prstGeom prst="rect">
            <a:avLst/>
          </a:prstGeom>
        </p:spPr>
      </p:pic>
    </p:spTree>
    <p:extLst>
      <p:ext uri="{BB962C8B-B14F-4D97-AF65-F5344CB8AC3E}">
        <p14:creationId xmlns:p14="http://schemas.microsoft.com/office/powerpoint/2010/main" val="10087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17B261-3433-4C18-ACDF-6D2967E7202E}"/>
              </a:ext>
            </a:extLst>
          </p:cNvPr>
          <p:cNvSpPr>
            <a:spLocks noGrp="1"/>
          </p:cNvSpPr>
          <p:nvPr>
            <p:ph type="title"/>
          </p:nvPr>
        </p:nvSpPr>
        <p:spPr/>
        <p:txBody>
          <a:bodyPr/>
          <a:lstStyle/>
          <a:p>
            <a:r>
              <a:rPr lang="tr-TR" dirty="0"/>
              <a:t>FACE RECOGNITION ALGORITHM</a:t>
            </a:r>
          </a:p>
        </p:txBody>
      </p:sp>
      <p:sp>
        <p:nvSpPr>
          <p:cNvPr id="3" name="İçerik Yer Tutucusu 2">
            <a:extLst>
              <a:ext uri="{FF2B5EF4-FFF2-40B4-BE49-F238E27FC236}">
                <a16:creationId xmlns:a16="http://schemas.microsoft.com/office/drawing/2014/main" id="{6286575F-90D0-4999-83ED-34C6297C7A4A}"/>
              </a:ext>
            </a:extLst>
          </p:cNvPr>
          <p:cNvSpPr>
            <a:spLocks noGrp="1"/>
          </p:cNvSpPr>
          <p:nvPr>
            <p:ph idx="1"/>
          </p:nvPr>
        </p:nvSpPr>
        <p:spPr/>
        <p:txBody>
          <a:bodyPr/>
          <a:lstStyle/>
          <a:p>
            <a:r>
              <a:rPr lang="tr-TR" b="1" dirty="0"/>
              <a:t>4</a:t>
            </a:r>
            <a:r>
              <a:rPr lang="tr-TR" dirty="0"/>
              <a:t>.</a:t>
            </a:r>
            <a:r>
              <a:rPr lang="en-US" dirty="0"/>
              <a:t> </a:t>
            </a:r>
            <a:r>
              <a:rPr lang="en-US" sz="3400" b="1" dirty="0"/>
              <a:t>Extracting the Histograms from the image</a:t>
            </a:r>
            <a:endParaRPr lang="tr-TR" sz="3400" b="1" dirty="0"/>
          </a:p>
          <a:p>
            <a:endParaRPr lang="tr-TR" dirty="0"/>
          </a:p>
        </p:txBody>
      </p:sp>
      <p:pic>
        <p:nvPicPr>
          <p:cNvPr id="4" name="Picture 5">
            <a:extLst>
              <a:ext uri="{FF2B5EF4-FFF2-40B4-BE49-F238E27FC236}">
                <a16:creationId xmlns:a16="http://schemas.microsoft.com/office/drawing/2014/main" id="{4136F086-E22D-4B7B-8C74-DA383ADDFC8F}"/>
              </a:ext>
            </a:extLst>
          </p:cNvPr>
          <p:cNvPicPr>
            <a:picLocks noChangeAspect="1"/>
          </p:cNvPicPr>
          <p:nvPr/>
        </p:nvPicPr>
        <p:blipFill>
          <a:blip r:embed="rId2"/>
          <a:stretch>
            <a:fillRect/>
          </a:stretch>
        </p:blipFill>
        <p:spPr>
          <a:xfrm>
            <a:off x="1099856" y="2634223"/>
            <a:ext cx="8728218" cy="3323772"/>
          </a:xfrm>
          <a:prstGeom prst="rect">
            <a:avLst/>
          </a:prstGeom>
        </p:spPr>
      </p:pic>
    </p:spTree>
    <p:extLst>
      <p:ext uri="{BB962C8B-B14F-4D97-AF65-F5344CB8AC3E}">
        <p14:creationId xmlns:p14="http://schemas.microsoft.com/office/powerpoint/2010/main" val="925448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19A70F-ADA2-458C-B959-515813F226BB}"/>
              </a:ext>
            </a:extLst>
          </p:cNvPr>
          <p:cNvSpPr>
            <a:spLocks noGrp="1"/>
          </p:cNvSpPr>
          <p:nvPr>
            <p:ph type="title"/>
          </p:nvPr>
        </p:nvSpPr>
        <p:spPr/>
        <p:txBody>
          <a:bodyPr/>
          <a:lstStyle/>
          <a:p>
            <a:r>
              <a:rPr lang="tr-TR" dirty="0"/>
              <a:t>FACE RECOGNITION ALGORITHM</a:t>
            </a:r>
          </a:p>
        </p:txBody>
      </p:sp>
      <p:graphicFrame>
        <p:nvGraphicFramePr>
          <p:cNvPr id="6" name="İçerik Yer Tutucusu 2">
            <a:extLst>
              <a:ext uri="{FF2B5EF4-FFF2-40B4-BE49-F238E27FC236}">
                <a16:creationId xmlns:a16="http://schemas.microsoft.com/office/drawing/2014/main" id="{8FD78D18-A014-423A-AADF-A051541EB785}"/>
              </a:ext>
            </a:extLst>
          </p:cNvPr>
          <p:cNvGraphicFramePr>
            <a:graphicFrameLocks noGrp="1"/>
          </p:cNvGraphicFramePr>
          <p:nvPr>
            <p:ph idx="1"/>
            <p:extLst>
              <p:ext uri="{D42A27DB-BD31-4B8C-83A1-F6EECF244321}">
                <p14:modId xmlns:p14="http://schemas.microsoft.com/office/powerpoint/2010/main" val="2513814712"/>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a:extLst>
              <a:ext uri="{FF2B5EF4-FFF2-40B4-BE49-F238E27FC236}">
                <a16:creationId xmlns:a16="http://schemas.microsoft.com/office/drawing/2014/main" id="{6A8B7B38-1DC2-4040-B8E8-0D2BAE0BC666}"/>
              </a:ext>
            </a:extLst>
          </p:cNvPr>
          <p:cNvPicPr>
            <a:picLocks noChangeAspect="1"/>
          </p:cNvPicPr>
          <p:nvPr/>
        </p:nvPicPr>
        <p:blipFill>
          <a:blip r:embed="rId7"/>
          <a:stretch>
            <a:fillRect/>
          </a:stretch>
        </p:blipFill>
        <p:spPr>
          <a:xfrm>
            <a:off x="7135318" y="4055364"/>
            <a:ext cx="4218482" cy="1438238"/>
          </a:xfrm>
          <a:prstGeom prst="rect">
            <a:avLst/>
          </a:prstGeom>
        </p:spPr>
      </p:pic>
    </p:spTree>
    <p:extLst>
      <p:ext uri="{BB962C8B-B14F-4D97-AF65-F5344CB8AC3E}">
        <p14:creationId xmlns:p14="http://schemas.microsoft.com/office/powerpoint/2010/main" val="1037795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25645B7-B653-4FB4-9E50-B29D0FD2353E}"/>
              </a:ext>
            </a:extLst>
          </p:cNvPr>
          <p:cNvSpPr>
            <a:spLocks noGrp="1"/>
          </p:cNvSpPr>
          <p:nvPr>
            <p:ph type="title"/>
          </p:nvPr>
        </p:nvSpPr>
        <p:spPr>
          <a:xfrm>
            <a:off x="838200" y="818966"/>
            <a:ext cx="10515600" cy="1325563"/>
          </a:xfrm>
        </p:spPr>
        <p:txBody>
          <a:bodyPr>
            <a:normAutofit/>
          </a:bodyPr>
          <a:lstStyle/>
          <a:p>
            <a:r>
              <a:rPr lang="tr-TR" sz="8000" dirty="0">
                <a:solidFill>
                  <a:schemeClr val="accent1"/>
                </a:solidFill>
              </a:rPr>
              <a:t>CONTENT</a:t>
            </a:r>
          </a:p>
        </p:txBody>
      </p:sp>
      <p:graphicFrame>
        <p:nvGraphicFramePr>
          <p:cNvPr id="7" name="İçerik Yer Tutucusu 2">
            <a:extLst>
              <a:ext uri="{FF2B5EF4-FFF2-40B4-BE49-F238E27FC236}">
                <a16:creationId xmlns:a16="http://schemas.microsoft.com/office/drawing/2014/main" id="{177CA473-E8E1-6834-DF12-698C187EF366}"/>
              </a:ext>
            </a:extLst>
          </p:cNvPr>
          <p:cNvGraphicFramePr>
            <a:graphicFrameLocks noGrp="1"/>
          </p:cNvGraphicFramePr>
          <p:nvPr>
            <p:ph idx="1"/>
            <p:extLst>
              <p:ext uri="{D42A27DB-BD31-4B8C-83A1-F6EECF244321}">
                <p14:modId xmlns:p14="http://schemas.microsoft.com/office/powerpoint/2010/main" val="106329055"/>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up 9">
            <a:extLst>
              <a:ext uri="{FF2B5EF4-FFF2-40B4-BE49-F238E27FC236}">
                <a16:creationId xmlns:a16="http://schemas.microsoft.com/office/drawing/2014/main" id="{93225297-2B42-3373-3E23-FA9467855710}"/>
              </a:ext>
            </a:extLst>
          </p:cNvPr>
          <p:cNvGrpSpPr/>
          <p:nvPr/>
        </p:nvGrpSpPr>
        <p:grpSpPr>
          <a:xfrm>
            <a:off x="6208098" y="676275"/>
            <a:ext cx="2444055" cy="1466433"/>
            <a:chOff x="5380002" y="537819"/>
            <a:chExt cx="2444055" cy="1466433"/>
          </a:xfrm>
        </p:grpSpPr>
        <p:sp>
          <p:nvSpPr>
            <p:cNvPr id="12" name="Dikdörtgen 11">
              <a:extLst>
                <a:ext uri="{FF2B5EF4-FFF2-40B4-BE49-F238E27FC236}">
                  <a16:creationId xmlns:a16="http://schemas.microsoft.com/office/drawing/2014/main" id="{FDBDE3BD-C7E3-097D-99C3-903701040080}"/>
                </a:ext>
              </a:extLst>
            </p:cNvPr>
            <p:cNvSpPr/>
            <p:nvPr/>
          </p:nvSpPr>
          <p:spPr>
            <a:xfrm>
              <a:off x="5380002" y="537819"/>
              <a:ext cx="2444055" cy="1466433"/>
            </a:xfrm>
            <a:prstGeom prst="rect">
              <a:avLst/>
            </a:prstGeom>
          </p:spPr>
          <p:style>
            <a:lnRef idx="2">
              <a:schemeClr val="lt1">
                <a:hueOff val="0"/>
                <a:satOff val="0"/>
                <a:lumOff val="0"/>
                <a:alphaOff val="0"/>
              </a:schemeClr>
            </a:lnRef>
            <a:fillRef idx="1">
              <a:schemeClr val="accent2">
                <a:hueOff val="-699872"/>
                <a:satOff val="-3233"/>
                <a:lumOff val="-673"/>
                <a:alphaOff val="0"/>
              </a:schemeClr>
            </a:fillRef>
            <a:effectRef idx="0">
              <a:schemeClr val="accent2">
                <a:hueOff val="-699872"/>
                <a:satOff val="-3233"/>
                <a:lumOff val="-673"/>
                <a:alphaOff val="0"/>
              </a:schemeClr>
            </a:effectRef>
            <a:fontRef idx="minor">
              <a:schemeClr val="lt1"/>
            </a:fontRef>
          </p:style>
        </p:sp>
        <p:sp>
          <p:nvSpPr>
            <p:cNvPr id="13" name="Metin kutusu 12">
              <a:extLst>
                <a:ext uri="{FF2B5EF4-FFF2-40B4-BE49-F238E27FC236}">
                  <a16:creationId xmlns:a16="http://schemas.microsoft.com/office/drawing/2014/main" id="{28733C4A-04C2-2F73-5306-D56E63CD1A8C}"/>
                </a:ext>
              </a:extLst>
            </p:cNvPr>
            <p:cNvSpPr txBox="1"/>
            <p:nvPr/>
          </p:nvSpPr>
          <p:spPr>
            <a:xfrm>
              <a:off x="5380002" y="537819"/>
              <a:ext cx="2444055" cy="1466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tr-TR" sz="2500" b="1" dirty="0">
                  <a:solidFill>
                    <a:schemeClr val="tx1"/>
                  </a:solidFill>
                </a:rPr>
                <a:t>IMPLEMENTATIONS</a:t>
              </a:r>
              <a:endParaRPr lang="en-US" sz="2500" b="1" kern="1200" dirty="0">
                <a:solidFill>
                  <a:schemeClr val="tx1"/>
                </a:solidFill>
              </a:endParaRPr>
            </a:p>
          </p:txBody>
        </p:sp>
      </p:grpSp>
      <p:grpSp>
        <p:nvGrpSpPr>
          <p:cNvPr id="14" name="Grup 13">
            <a:extLst>
              <a:ext uri="{FF2B5EF4-FFF2-40B4-BE49-F238E27FC236}">
                <a16:creationId xmlns:a16="http://schemas.microsoft.com/office/drawing/2014/main" id="{5AE2DB5A-C6B2-2ABC-BB8B-4D7BDB63F89B}"/>
              </a:ext>
            </a:extLst>
          </p:cNvPr>
          <p:cNvGrpSpPr/>
          <p:nvPr/>
        </p:nvGrpSpPr>
        <p:grpSpPr>
          <a:xfrm>
            <a:off x="8909745" y="676274"/>
            <a:ext cx="2444055" cy="1466433"/>
            <a:chOff x="5380002" y="537819"/>
            <a:chExt cx="2444055" cy="1466433"/>
          </a:xfrm>
        </p:grpSpPr>
        <p:sp>
          <p:nvSpPr>
            <p:cNvPr id="15" name="Dikdörtgen 14">
              <a:extLst>
                <a:ext uri="{FF2B5EF4-FFF2-40B4-BE49-F238E27FC236}">
                  <a16:creationId xmlns:a16="http://schemas.microsoft.com/office/drawing/2014/main" id="{3849A871-09E7-2DB2-3F66-3DEF5DF5E26B}"/>
                </a:ext>
              </a:extLst>
            </p:cNvPr>
            <p:cNvSpPr/>
            <p:nvPr/>
          </p:nvSpPr>
          <p:spPr>
            <a:xfrm>
              <a:off x="5380002" y="537819"/>
              <a:ext cx="2444055" cy="1466433"/>
            </a:xfrm>
            <a:prstGeom prst="rect">
              <a:avLst/>
            </a:prstGeom>
          </p:spPr>
          <p:style>
            <a:lnRef idx="2">
              <a:schemeClr val="lt1">
                <a:hueOff val="0"/>
                <a:satOff val="0"/>
                <a:lumOff val="0"/>
                <a:alphaOff val="0"/>
              </a:schemeClr>
            </a:lnRef>
            <a:fillRef idx="1">
              <a:schemeClr val="accent2">
                <a:hueOff val="-699872"/>
                <a:satOff val="-3233"/>
                <a:lumOff val="-673"/>
                <a:alphaOff val="0"/>
              </a:schemeClr>
            </a:fillRef>
            <a:effectRef idx="0">
              <a:schemeClr val="accent2">
                <a:hueOff val="-699872"/>
                <a:satOff val="-3233"/>
                <a:lumOff val="-673"/>
                <a:alphaOff val="0"/>
              </a:schemeClr>
            </a:effectRef>
            <a:fontRef idx="minor">
              <a:schemeClr val="lt1"/>
            </a:fontRef>
          </p:style>
        </p:sp>
        <p:sp>
          <p:nvSpPr>
            <p:cNvPr id="17" name="Metin kutusu 16">
              <a:extLst>
                <a:ext uri="{FF2B5EF4-FFF2-40B4-BE49-F238E27FC236}">
                  <a16:creationId xmlns:a16="http://schemas.microsoft.com/office/drawing/2014/main" id="{BC3958F5-2875-1639-FD99-D22B5A409CC8}"/>
                </a:ext>
              </a:extLst>
            </p:cNvPr>
            <p:cNvSpPr txBox="1"/>
            <p:nvPr/>
          </p:nvSpPr>
          <p:spPr>
            <a:xfrm>
              <a:off x="5380002" y="537819"/>
              <a:ext cx="2444055" cy="1466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tr-TR" sz="2500" b="1" kern="1200" dirty="0">
                  <a:solidFill>
                    <a:schemeClr val="tx1"/>
                  </a:solidFill>
                </a:rPr>
                <a:t>CODE EXPLAINATIONS</a:t>
              </a:r>
              <a:endParaRPr lang="en-US" sz="2500" b="1" kern="1200" dirty="0">
                <a:solidFill>
                  <a:schemeClr val="tx1"/>
                </a:solidFill>
              </a:endParaRPr>
            </a:p>
          </p:txBody>
        </p:sp>
      </p:grpSp>
    </p:spTree>
    <p:extLst>
      <p:ext uri="{BB962C8B-B14F-4D97-AF65-F5344CB8AC3E}">
        <p14:creationId xmlns:p14="http://schemas.microsoft.com/office/powerpoint/2010/main" val="4098556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C167F7-12F1-42F4-97F6-4C8AAA0C7416}"/>
              </a:ext>
            </a:extLst>
          </p:cNvPr>
          <p:cNvSpPr>
            <a:spLocks noGrp="1"/>
          </p:cNvSpPr>
          <p:nvPr>
            <p:ph type="title"/>
          </p:nvPr>
        </p:nvSpPr>
        <p:spPr/>
        <p:txBody>
          <a:bodyPr/>
          <a:lstStyle/>
          <a:p>
            <a:r>
              <a:rPr lang="tr-TR" dirty="0"/>
              <a:t>ATTENDANCE FILE</a:t>
            </a:r>
          </a:p>
        </p:txBody>
      </p:sp>
      <p:sp>
        <p:nvSpPr>
          <p:cNvPr id="6" name="Metin kutusu 5">
            <a:extLst>
              <a:ext uri="{FF2B5EF4-FFF2-40B4-BE49-F238E27FC236}">
                <a16:creationId xmlns:a16="http://schemas.microsoft.com/office/drawing/2014/main" id="{E9123B92-81BF-4A47-9003-0FF0C27EEB2C}"/>
              </a:ext>
            </a:extLst>
          </p:cNvPr>
          <p:cNvSpPr txBox="1"/>
          <p:nvPr/>
        </p:nvSpPr>
        <p:spPr>
          <a:xfrm>
            <a:off x="838200" y="2546674"/>
            <a:ext cx="5382718" cy="3108543"/>
          </a:xfrm>
          <a:prstGeom prst="rect">
            <a:avLst/>
          </a:prstGeom>
          <a:noFill/>
        </p:spPr>
        <p:txBody>
          <a:bodyPr wrap="square" rtlCol="0">
            <a:spAutoFit/>
          </a:bodyPr>
          <a:lstStyle/>
          <a:p>
            <a:r>
              <a:rPr lang="en-US" sz="2800" b="1" dirty="0"/>
              <a:t>The system pre-class students who register during the introduction, we use the face detection and recognition algorithms with their faces after the camera reads the student who is information that is found in the database by matching the student's class participation and in an Excel file that shows the student's name , the date and time shown in the chart is an absence of the face was detected.</a:t>
            </a:r>
            <a:endParaRPr lang="tr-TR" sz="2800" b="1" dirty="0"/>
          </a:p>
        </p:txBody>
      </p:sp>
      <p:pic>
        <p:nvPicPr>
          <p:cNvPr id="8" name="İçerik Yer Tutucusu 7">
            <a:extLst>
              <a:ext uri="{FF2B5EF4-FFF2-40B4-BE49-F238E27FC236}">
                <a16:creationId xmlns:a16="http://schemas.microsoft.com/office/drawing/2014/main" id="{EF753B03-718D-7AF3-7880-A0943F990387}"/>
              </a:ext>
            </a:extLst>
          </p:cNvPr>
          <p:cNvPicPr>
            <a:picLocks noGrp="1" noChangeAspect="1"/>
          </p:cNvPicPr>
          <p:nvPr>
            <p:ph idx="1"/>
          </p:nvPr>
        </p:nvPicPr>
        <p:blipFill>
          <a:blip r:embed="rId2"/>
          <a:stretch>
            <a:fillRect/>
          </a:stretch>
        </p:blipFill>
        <p:spPr>
          <a:xfrm>
            <a:off x="6340838" y="2546674"/>
            <a:ext cx="5531371" cy="3239529"/>
          </a:xfrm>
        </p:spPr>
      </p:pic>
    </p:spTree>
    <p:extLst>
      <p:ext uri="{BB962C8B-B14F-4D97-AF65-F5344CB8AC3E}">
        <p14:creationId xmlns:p14="http://schemas.microsoft.com/office/powerpoint/2010/main" val="139155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F8B87D-C656-C3F6-9FDA-690845475FBF}"/>
              </a:ext>
            </a:extLst>
          </p:cNvPr>
          <p:cNvSpPr>
            <a:spLocks noGrp="1"/>
          </p:cNvSpPr>
          <p:nvPr>
            <p:ph type="title"/>
          </p:nvPr>
        </p:nvSpPr>
        <p:spPr>
          <a:xfrm>
            <a:off x="256912" y="215224"/>
            <a:ext cx="10515600" cy="1325563"/>
          </a:xfrm>
        </p:spPr>
        <p:txBody>
          <a:bodyPr/>
          <a:lstStyle/>
          <a:p>
            <a:r>
              <a:rPr lang="tr-TR" dirty="0"/>
              <a:t>IMPLEMENTATIONS</a:t>
            </a:r>
          </a:p>
        </p:txBody>
      </p:sp>
      <p:pic>
        <p:nvPicPr>
          <p:cNvPr id="5" name="İçerik Yer Tutucusu 4">
            <a:extLst>
              <a:ext uri="{FF2B5EF4-FFF2-40B4-BE49-F238E27FC236}">
                <a16:creationId xmlns:a16="http://schemas.microsoft.com/office/drawing/2014/main" id="{3C6B1AFD-3EC1-B31B-A764-04E623C30C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5672" y="0"/>
            <a:ext cx="5596328" cy="3477110"/>
          </a:xfrm>
        </p:spPr>
      </p:pic>
      <p:pic>
        <p:nvPicPr>
          <p:cNvPr id="7" name="Resim 6" descr="metin, ekran, televizyon, karanlık içeren bir resim&#10;&#10;Açıklama otomatik olarak oluşturuldu">
            <a:extLst>
              <a:ext uri="{FF2B5EF4-FFF2-40B4-BE49-F238E27FC236}">
                <a16:creationId xmlns:a16="http://schemas.microsoft.com/office/drawing/2014/main" id="{CA760E7F-3818-9B61-3C60-5A22E89F6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22" y="1756011"/>
            <a:ext cx="6158878" cy="4844603"/>
          </a:xfrm>
          <a:prstGeom prst="rect">
            <a:avLst/>
          </a:prstGeom>
        </p:spPr>
      </p:pic>
      <p:pic>
        <p:nvPicPr>
          <p:cNvPr id="9" name="Resim 8" descr="metin, ekran görüntüsü, ekran içeren bir resim&#10;&#10;Açıklama otomatik olarak oluşturuldu">
            <a:extLst>
              <a:ext uri="{FF2B5EF4-FFF2-40B4-BE49-F238E27FC236}">
                <a16:creationId xmlns:a16="http://schemas.microsoft.com/office/drawing/2014/main" id="{0B42F3A4-6C94-ABC8-E222-962DADB43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486" y="3477110"/>
            <a:ext cx="4616970" cy="3346119"/>
          </a:xfrm>
          <a:prstGeom prst="rect">
            <a:avLst/>
          </a:prstGeom>
        </p:spPr>
      </p:pic>
    </p:spTree>
    <p:extLst>
      <p:ext uri="{BB962C8B-B14F-4D97-AF65-F5344CB8AC3E}">
        <p14:creationId xmlns:p14="http://schemas.microsoft.com/office/powerpoint/2010/main" val="669578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44153D96-0829-2FCB-5889-ECB8A79DB1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156" r="1"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945970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3301EB97-0F89-A01B-BB35-7FC73DFFF1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82" r="1" b="3782"/>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190115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DBE37EE6-2391-1B66-C227-A3050BCD88BD}"/>
              </a:ext>
            </a:extLst>
          </p:cNvPr>
          <p:cNvPicPr>
            <a:picLocks noGrp="1" noChangeAspect="1"/>
          </p:cNvPicPr>
          <p:nvPr>
            <p:ph idx="1"/>
          </p:nvPr>
        </p:nvPicPr>
        <p:blipFill>
          <a:blip r:embed="rId2"/>
          <a:stretch>
            <a:fillRect/>
          </a:stretch>
        </p:blipFill>
        <p:spPr>
          <a:xfrm>
            <a:off x="245390" y="469598"/>
            <a:ext cx="11701220" cy="5781299"/>
          </a:xfrm>
        </p:spPr>
      </p:pic>
    </p:spTree>
    <p:extLst>
      <p:ext uri="{BB962C8B-B14F-4D97-AF65-F5344CB8AC3E}">
        <p14:creationId xmlns:p14="http://schemas.microsoft.com/office/powerpoint/2010/main" val="4260931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tablo içeren bir resim&#10;&#10;Açıklama otomatik olarak oluşturuldu">
            <a:extLst>
              <a:ext uri="{FF2B5EF4-FFF2-40B4-BE49-F238E27FC236}">
                <a16:creationId xmlns:a16="http://schemas.microsoft.com/office/drawing/2014/main" id="{3DA0BB40-5543-DCCA-0A2B-F763E66160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561" r="1"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957798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C059278D-9FA0-B27E-1988-05234EF04CC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67" r="-1"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00849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54372AB6-C0A6-4167-FD9E-606B1858E4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83" r="1" b="128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112703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33D63D8D-9B45-2E2C-DEC7-4004955A018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6757"/>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4168788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EBB70E42-DA82-3AFB-37BA-1A90BBC44F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804"/>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2354524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karanlık, denizanası, taraklı, denizanasıgillerden içeren bir resim&#10;&#10;Açıklama otomatik olarak oluşturuldu">
            <a:extLst>
              <a:ext uri="{FF2B5EF4-FFF2-40B4-BE49-F238E27FC236}">
                <a16:creationId xmlns:a16="http://schemas.microsoft.com/office/drawing/2014/main" id="{B196FE52-5919-4B66-BFA5-1D34EE0E279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0000"/>
          <a:stretch/>
        </p:blipFill>
        <p:spPr>
          <a:xfrm>
            <a:off x="20" y="10"/>
            <a:ext cx="12191979" cy="6857990"/>
          </a:xfrm>
          <a:prstGeom prst="rect">
            <a:avLst/>
          </a:prstGeom>
        </p:spPr>
      </p:pic>
      <p:sp>
        <p:nvSpPr>
          <p:cNvPr id="2" name="Başlık 1">
            <a:extLst>
              <a:ext uri="{FF2B5EF4-FFF2-40B4-BE49-F238E27FC236}">
                <a16:creationId xmlns:a16="http://schemas.microsoft.com/office/drawing/2014/main" id="{65DB6D2A-C7EB-4670-8E44-6DD8CF63029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tr-TR" sz="7200"/>
              <a:t>INTRODUCTION</a:t>
            </a:r>
            <a:endParaRPr lang="en-US" sz="7200"/>
          </a:p>
        </p:txBody>
      </p:sp>
      <p:sp>
        <p:nvSpPr>
          <p:cNvPr id="23"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17">
            <a:extLst>
              <a:ext uri="{FF2B5EF4-FFF2-40B4-BE49-F238E27FC236}">
                <a16:creationId xmlns:a16="http://schemas.microsoft.com/office/drawing/2014/main" id="{DA53BAC2-90D9-4E08-B315-8DA80A4B1794}"/>
              </a:ext>
            </a:extLst>
          </p:cNvPr>
          <p:cNvSpPr>
            <a:spLocks noGrp="1"/>
          </p:cNvSpPr>
          <p:nvPr>
            <p:ph idx="1"/>
          </p:nvPr>
        </p:nvSpPr>
        <p:spPr>
          <a:xfrm>
            <a:off x="644577" y="2004446"/>
            <a:ext cx="11287593" cy="4488429"/>
          </a:xfrm>
        </p:spPr>
        <p:txBody>
          <a:bodyPr>
            <a:normAutofit/>
          </a:bodyPr>
          <a:lstStyle/>
          <a:p>
            <a:r>
              <a:rPr lang="tr-TR" sz="3200" dirty="0"/>
              <a:t>BIOMETRIC</a:t>
            </a:r>
          </a:p>
          <a:p>
            <a:r>
              <a:rPr lang="tr-TR" sz="3200" dirty="0"/>
              <a:t>STUDENT DETAILS</a:t>
            </a:r>
          </a:p>
          <a:p>
            <a:r>
              <a:rPr lang="tr-TR" sz="3200" dirty="0"/>
              <a:t>FACE DETECTION</a:t>
            </a:r>
          </a:p>
          <a:p>
            <a:r>
              <a:rPr lang="tr-TR" sz="3200" dirty="0"/>
              <a:t>TRAINING IMAGES</a:t>
            </a:r>
          </a:p>
          <a:p>
            <a:r>
              <a:rPr lang="tr-TR" sz="3200" dirty="0"/>
              <a:t>FACE RECOGNITION</a:t>
            </a:r>
          </a:p>
          <a:p>
            <a:r>
              <a:rPr lang="tr-TR" sz="3200" dirty="0"/>
              <a:t>ATTENDANCE FILE</a:t>
            </a:r>
          </a:p>
          <a:p>
            <a:endParaRPr lang="tr-TR" dirty="0"/>
          </a:p>
          <a:p>
            <a:endParaRPr lang="en-US" dirty="0"/>
          </a:p>
        </p:txBody>
      </p:sp>
    </p:spTree>
    <p:extLst>
      <p:ext uri="{BB962C8B-B14F-4D97-AF65-F5344CB8AC3E}">
        <p14:creationId xmlns:p14="http://schemas.microsoft.com/office/powerpoint/2010/main" val="7210765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B53FD59-9094-4A80-AFFF-57B98DA795EE}"/>
              </a:ext>
            </a:extLst>
          </p:cNvPr>
          <p:cNvSpPr>
            <a:spLocks noGrp="1"/>
          </p:cNvSpPr>
          <p:nvPr>
            <p:ph type="title"/>
          </p:nvPr>
        </p:nvSpPr>
        <p:spPr>
          <a:xfrm>
            <a:off x="640080" y="4777739"/>
            <a:ext cx="3418990" cy="1412119"/>
          </a:xfrm>
        </p:spPr>
        <p:txBody>
          <a:bodyPr>
            <a:normAutofit/>
          </a:bodyPr>
          <a:lstStyle/>
          <a:p>
            <a:r>
              <a:rPr lang="tr-TR" sz="4400" dirty="0"/>
              <a:t>CONCLUSION</a:t>
            </a:r>
          </a:p>
        </p:txBody>
      </p:sp>
      <p:pic>
        <p:nvPicPr>
          <p:cNvPr id="3074" name="Picture 2">
            <a:extLst>
              <a:ext uri="{FF2B5EF4-FFF2-40B4-BE49-F238E27FC236}">
                <a16:creationId xmlns:a16="http://schemas.microsoft.com/office/drawing/2014/main" id="{9AACFDB8-D634-405E-96B9-4C874F9F9D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19" b="9265"/>
          <a:stretch/>
        </p:blipFill>
        <p:spPr bwMode="auto">
          <a:xfrm>
            <a:off x="20" y="10"/>
            <a:ext cx="12191980" cy="3297826"/>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193"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A9AB5D"/>
          </a:solidFill>
          <a:ln w="38100" cap="rnd">
            <a:solidFill>
              <a:srgbClr val="A9AB5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Content Placeholder 3077">
            <a:extLst>
              <a:ext uri="{FF2B5EF4-FFF2-40B4-BE49-F238E27FC236}">
                <a16:creationId xmlns:a16="http://schemas.microsoft.com/office/drawing/2014/main" id="{62546DBE-8471-4BB6-8622-8D2B9306C9A0}"/>
              </a:ext>
            </a:extLst>
          </p:cNvPr>
          <p:cNvSpPr>
            <a:spLocks noGrp="1"/>
          </p:cNvSpPr>
          <p:nvPr>
            <p:ph idx="1"/>
          </p:nvPr>
        </p:nvSpPr>
        <p:spPr>
          <a:xfrm>
            <a:off x="4654294" y="3429000"/>
            <a:ext cx="7262886" cy="3121702"/>
          </a:xfrm>
        </p:spPr>
        <p:txBody>
          <a:bodyPr anchor="ctr">
            <a:normAutofit/>
          </a:bodyPr>
          <a:lstStyle/>
          <a:p>
            <a:r>
              <a:rPr lang="en-US" b="1" dirty="0"/>
              <a:t>The purpose of reducing the errors that </a:t>
            </a:r>
            <a:r>
              <a:rPr lang="en-US" b="1" dirty="0" err="1"/>
              <a:t>ocur</a:t>
            </a:r>
            <a:r>
              <a:rPr lang="en-US" b="1" dirty="0"/>
              <a:t> in the traditional attendance taking system has been achieved by implementing this automated attendance </a:t>
            </a:r>
            <a:r>
              <a:rPr lang="en-US" b="1" dirty="0" err="1"/>
              <a:t>system.By</a:t>
            </a:r>
            <a:r>
              <a:rPr lang="en-US" b="1" dirty="0"/>
              <a:t> using this technology we can overcome the problems of fake attendance.</a:t>
            </a:r>
            <a:r>
              <a:rPr lang="tr-TR" b="1" dirty="0"/>
              <a:t> </a:t>
            </a:r>
            <a:r>
              <a:rPr lang="en-US" b="1" dirty="0"/>
              <a:t>We can save time and efficiency is more.</a:t>
            </a:r>
            <a:r>
              <a:rPr lang="tr-TR" b="1" dirty="0"/>
              <a:t> </a:t>
            </a:r>
            <a:r>
              <a:rPr lang="en-US" b="1" dirty="0"/>
              <a:t>Summing it up, every new facial recognition represents huge perspectives and promises fort the future evolution.</a:t>
            </a:r>
          </a:p>
        </p:txBody>
      </p:sp>
    </p:spTree>
    <p:extLst>
      <p:ext uri="{BB962C8B-B14F-4D97-AF65-F5344CB8AC3E}">
        <p14:creationId xmlns:p14="http://schemas.microsoft.com/office/powerpoint/2010/main" val="2799531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0021874-FC9B-465A-B9F1-82A28AD79E7F}"/>
              </a:ext>
            </a:extLst>
          </p:cNvPr>
          <p:cNvSpPr>
            <a:spLocks noGrp="1"/>
          </p:cNvSpPr>
          <p:nvPr>
            <p:ph type="title"/>
          </p:nvPr>
        </p:nvSpPr>
        <p:spPr>
          <a:xfrm>
            <a:off x="576072" y="238539"/>
            <a:ext cx="11018520" cy="1434415"/>
          </a:xfrm>
        </p:spPr>
        <p:txBody>
          <a:bodyPr anchor="b">
            <a:normAutofit/>
          </a:bodyPr>
          <a:lstStyle/>
          <a:p>
            <a:r>
              <a:rPr lang="tr-TR" sz="7200" dirty="0"/>
              <a:t>FUTURE WORK</a:t>
            </a:r>
          </a:p>
        </p:txBody>
      </p:sp>
      <p:sp>
        <p:nvSpPr>
          <p:cNvPr id="3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D38E1F"/>
          </a:solidFill>
          <a:ln w="38100" cap="rnd">
            <a:solidFill>
              <a:srgbClr val="D38E1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F21F977-D5D2-483D-95D5-0E521A33AD35}"/>
              </a:ext>
            </a:extLst>
          </p:cNvPr>
          <p:cNvSpPr>
            <a:spLocks noGrp="1"/>
          </p:cNvSpPr>
          <p:nvPr>
            <p:ph idx="1"/>
          </p:nvPr>
        </p:nvSpPr>
        <p:spPr>
          <a:xfrm>
            <a:off x="572493" y="2071316"/>
            <a:ext cx="6713552" cy="4119172"/>
          </a:xfrm>
        </p:spPr>
        <p:txBody>
          <a:bodyPr anchor="t">
            <a:normAutofit/>
          </a:bodyPr>
          <a:lstStyle/>
          <a:p>
            <a:r>
              <a:rPr lang="en-US" b="1" dirty="0"/>
              <a:t>It is planned that facial recognition algorithms will be systemically encoded as a program later in our project. In order to minimize the problems of face recognition systems, it is considered to be a high resolution camera and a bright environment set.</a:t>
            </a:r>
            <a:r>
              <a:rPr lang="tr-TR" b="1" dirty="0"/>
              <a:t> </a:t>
            </a:r>
            <a:r>
              <a:rPr lang="en-US" b="1" dirty="0"/>
              <a:t>Deficits in the system with a fake picture hanging system which is one of the largest planned to continue research about the problem.</a:t>
            </a:r>
            <a:endParaRPr lang="tr-TR" b="1" dirty="0"/>
          </a:p>
          <a:p>
            <a:endParaRPr lang="tr-TR" b="1" dirty="0"/>
          </a:p>
        </p:txBody>
      </p:sp>
      <p:pic>
        <p:nvPicPr>
          <p:cNvPr id="5" name="Resim 4">
            <a:extLst>
              <a:ext uri="{FF2B5EF4-FFF2-40B4-BE49-F238E27FC236}">
                <a16:creationId xmlns:a16="http://schemas.microsoft.com/office/drawing/2014/main" id="{30DFF0F0-D044-4FFC-B3CA-D2D314889A86}"/>
              </a:ext>
            </a:extLst>
          </p:cNvPr>
          <p:cNvPicPr>
            <a:picLocks noChangeAspect="1"/>
          </p:cNvPicPr>
          <p:nvPr/>
        </p:nvPicPr>
        <p:blipFill rotWithShape="1">
          <a:blip r:embed="rId2"/>
          <a:srcRect l="17488" r="24309" b="2"/>
          <a:stretch/>
        </p:blipFill>
        <p:spPr>
          <a:xfrm>
            <a:off x="7675658" y="2093976"/>
            <a:ext cx="3941064" cy="4096512"/>
          </a:xfrm>
          <a:prstGeom prst="rect">
            <a:avLst/>
          </a:prstGeom>
        </p:spPr>
      </p:pic>
    </p:spTree>
    <p:extLst>
      <p:ext uri="{BB962C8B-B14F-4D97-AF65-F5344CB8AC3E}">
        <p14:creationId xmlns:p14="http://schemas.microsoft.com/office/powerpoint/2010/main" val="2140072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7" name="Rectangle 26">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 up image of hands applauding">
            <a:extLst>
              <a:ext uri="{FF2B5EF4-FFF2-40B4-BE49-F238E27FC236}">
                <a16:creationId xmlns:a16="http://schemas.microsoft.com/office/drawing/2014/main" id="{AE90C48D-4AFC-495D-8CD0-ED85FFDAE3E0}"/>
              </a:ext>
            </a:extLst>
          </p:cNvPr>
          <p:cNvPicPr>
            <a:picLocks noGrp="1" noChangeAspect="1"/>
          </p:cNvPicPr>
          <p:nvPr>
            <p:ph idx="1"/>
          </p:nvPr>
        </p:nvPicPr>
        <p:blipFill rotWithShape="1">
          <a:blip r:embed="rId2"/>
          <a:srcRect t="7856" r="-1" b="7852"/>
          <a:stretch/>
        </p:blipFill>
        <p:spPr>
          <a:xfrm>
            <a:off x="-1" y="-1"/>
            <a:ext cx="12188952" cy="6858000"/>
          </a:xfrm>
          <a:prstGeom prst="rect">
            <a:avLst/>
          </a:prstGeom>
        </p:spPr>
      </p:pic>
      <p:sp>
        <p:nvSpPr>
          <p:cNvPr id="29" name="Rectangle 28">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BAB7CCB-AC06-4348-AEDF-2C03C460DAD7}"/>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lnSpc>
                <a:spcPct val="90000"/>
              </a:lnSpc>
            </a:pPr>
            <a:r>
              <a:rPr lang="en-US" sz="5100" dirty="0">
                <a:solidFill>
                  <a:schemeClr val="bg1"/>
                </a:solidFill>
              </a:rPr>
              <a:t>THANK YOU FOR LISTENING TO ME</a:t>
            </a:r>
          </a:p>
        </p:txBody>
      </p:sp>
    </p:spTree>
    <p:extLst>
      <p:ext uri="{BB962C8B-B14F-4D97-AF65-F5344CB8AC3E}">
        <p14:creationId xmlns:p14="http://schemas.microsoft.com/office/powerpoint/2010/main" val="2614278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E417475-871E-46DB-AE21-587C9C5530B8}"/>
              </a:ext>
            </a:extLst>
          </p:cNvPr>
          <p:cNvSpPr>
            <a:spLocks noGrp="1"/>
          </p:cNvSpPr>
          <p:nvPr>
            <p:ph type="title"/>
          </p:nvPr>
        </p:nvSpPr>
        <p:spPr>
          <a:xfrm>
            <a:off x="640080" y="325369"/>
            <a:ext cx="4816340" cy="1956841"/>
          </a:xfrm>
        </p:spPr>
        <p:txBody>
          <a:bodyPr anchor="b">
            <a:normAutofit/>
          </a:bodyPr>
          <a:lstStyle/>
          <a:p>
            <a:pPr>
              <a:lnSpc>
                <a:spcPct val="90000"/>
              </a:lnSpc>
            </a:pPr>
            <a:r>
              <a:rPr lang="tr-TR" sz="5100"/>
              <a:t>WHAT IS FACE RECOGNITION</a:t>
            </a:r>
          </a:p>
        </p:txBody>
      </p:sp>
      <p:sp>
        <p:nvSpPr>
          <p:cNvPr id="3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CCCA68"/>
          </a:solidFill>
          <a:ln w="38100" cap="rnd">
            <a:solidFill>
              <a:srgbClr val="CCCA6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E485678-7649-4AAD-9308-B5FC9F8A7CF5}"/>
              </a:ext>
            </a:extLst>
          </p:cNvPr>
          <p:cNvSpPr>
            <a:spLocks noGrp="1"/>
          </p:cNvSpPr>
          <p:nvPr>
            <p:ph idx="1"/>
          </p:nvPr>
        </p:nvSpPr>
        <p:spPr>
          <a:xfrm>
            <a:off x="640080" y="2872899"/>
            <a:ext cx="4243589" cy="3320668"/>
          </a:xfrm>
        </p:spPr>
        <p:txBody>
          <a:bodyPr>
            <a:normAutofit lnSpcReduction="10000"/>
          </a:bodyPr>
          <a:lstStyle/>
          <a:p>
            <a:r>
              <a:rPr lang="en-US" b="1" dirty="0"/>
              <a:t>Facial recognition is a way of recognizing a human face through technology. A facial recognition system uses biometrics to map facial features from a photograph or video. It compares the information with a database of known faces to find a match. Facial recognition can help verify a person’s identity</a:t>
            </a:r>
          </a:p>
        </p:txBody>
      </p:sp>
      <p:pic>
        <p:nvPicPr>
          <p:cNvPr id="5" name="İçerik Yer Tutucusu 4" descr="kişi, poz, açık hava, dik içeren bir resim&#10;&#10;Açıklama otomatik olarak oluşturuldu">
            <a:extLst>
              <a:ext uri="{FF2B5EF4-FFF2-40B4-BE49-F238E27FC236}">
                <a16:creationId xmlns:a16="http://schemas.microsoft.com/office/drawing/2014/main" id="{94D55D18-E430-4E05-BDB8-87EC65AB60DB}"/>
              </a:ext>
            </a:extLst>
          </p:cNvPr>
          <p:cNvPicPr>
            <a:picLocks noChangeAspect="1"/>
          </p:cNvPicPr>
          <p:nvPr/>
        </p:nvPicPr>
        <p:blipFill rotWithShape="1">
          <a:blip r:embed="rId2">
            <a:extLst>
              <a:ext uri="{28A0092B-C50C-407E-A947-70E740481C1C}">
                <a14:useLocalDpi xmlns:a14="http://schemas.microsoft.com/office/drawing/2010/main" val="0"/>
              </a:ext>
            </a:extLst>
          </a:blip>
          <a:srcRect l="387" r="3291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68219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6">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89C0A80-7560-434C-8497-2765EC44F7D4}"/>
              </a:ext>
            </a:extLst>
          </p:cNvPr>
          <p:cNvSpPr>
            <a:spLocks noGrp="1"/>
          </p:cNvSpPr>
          <p:nvPr>
            <p:ph type="title"/>
          </p:nvPr>
        </p:nvSpPr>
        <p:spPr>
          <a:xfrm>
            <a:off x="640080" y="329184"/>
            <a:ext cx="6894576" cy="1783080"/>
          </a:xfrm>
        </p:spPr>
        <p:txBody>
          <a:bodyPr vert="horz" lIns="91440" tIns="45720" rIns="91440" bIns="45720" rtlCol="0" anchor="b">
            <a:normAutofit/>
          </a:bodyPr>
          <a:lstStyle/>
          <a:p>
            <a:pPr>
              <a:lnSpc>
                <a:spcPct val="90000"/>
              </a:lnSpc>
            </a:pPr>
            <a:r>
              <a:rPr lang="en-US" sz="5600"/>
              <a:t>PROBLEM STATEMENT</a:t>
            </a:r>
          </a:p>
        </p:txBody>
      </p:sp>
      <p:sp>
        <p:nvSpPr>
          <p:cNvPr id="44"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61D0DF"/>
          </a:solidFill>
          <a:ln w="38100" cap="rnd">
            <a:solidFill>
              <a:srgbClr val="61D0D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26">
            <a:extLst>
              <a:ext uri="{FF2B5EF4-FFF2-40B4-BE49-F238E27FC236}">
                <a16:creationId xmlns:a16="http://schemas.microsoft.com/office/drawing/2014/main" id="{AE9FCBBA-5A06-4E5F-9EB7-89791F690830}"/>
              </a:ext>
            </a:extLst>
          </p:cNvPr>
          <p:cNvSpPr>
            <a:spLocks noGrp="1"/>
          </p:cNvSpPr>
          <p:nvPr>
            <p:ph idx="1"/>
          </p:nvPr>
        </p:nvSpPr>
        <p:spPr>
          <a:xfrm>
            <a:off x="640080" y="2706624"/>
            <a:ext cx="6894576" cy="3483864"/>
          </a:xfrm>
        </p:spPr>
        <p:txBody>
          <a:bodyPr>
            <a:normAutofit/>
          </a:bodyPr>
          <a:lstStyle/>
          <a:p>
            <a:r>
              <a:rPr lang="tr-TR" dirty="0"/>
              <a:t>RFID</a:t>
            </a:r>
          </a:p>
          <a:p>
            <a:r>
              <a:rPr lang="tr-TR" dirty="0" err="1"/>
              <a:t>Forgotten</a:t>
            </a:r>
            <a:r>
              <a:rPr lang="tr-TR" dirty="0"/>
              <a:t> </a:t>
            </a:r>
            <a:r>
              <a:rPr lang="tr-TR" dirty="0" err="1"/>
              <a:t>or</a:t>
            </a:r>
            <a:r>
              <a:rPr lang="tr-TR" dirty="0"/>
              <a:t> </a:t>
            </a:r>
            <a:r>
              <a:rPr lang="tr-TR" dirty="0" err="1"/>
              <a:t>Corrupted</a:t>
            </a:r>
            <a:r>
              <a:rPr lang="tr-TR" dirty="0"/>
              <a:t> </a:t>
            </a:r>
            <a:r>
              <a:rPr lang="tr-TR" dirty="0" err="1"/>
              <a:t>Card</a:t>
            </a:r>
            <a:endParaRPr lang="tr-TR" dirty="0"/>
          </a:p>
          <a:p>
            <a:r>
              <a:rPr lang="tr-TR" dirty="0"/>
              <a:t>Time</a:t>
            </a:r>
          </a:p>
          <a:p>
            <a:r>
              <a:rPr lang="tr-TR" dirty="0" err="1"/>
              <a:t>Fake</a:t>
            </a:r>
            <a:r>
              <a:rPr lang="tr-TR" dirty="0"/>
              <a:t> </a:t>
            </a:r>
            <a:r>
              <a:rPr lang="tr-TR" dirty="0" err="1"/>
              <a:t>Attendance</a:t>
            </a:r>
            <a:endParaRPr lang="tr-TR" dirty="0"/>
          </a:p>
          <a:p>
            <a:endParaRPr lang="en-US" dirty="0"/>
          </a:p>
        </p:txBody>
      </p:sp>
      <p:pic>
        <p:nvPicPr>
          <p:cNvPr id="5" name="İçerik Yer Tutucusu 4">
            <a:extLst>
              <a:ext uri="{FF2B5EF4-FFF2-40B4-BE49-F238E27FC236}">
                <a16:creationId xmlns:a16="http://schemas.microsoft.com/office/drawing/2014/main" id="{BA9179B5-562A-4182-9BF6-F109CB34D9D0}"/>
              </a:ext>
            </a:extLst>
          </p:cNvPr>
          <p:cNvPicPr>
            <a:picLocks noChangeAspect="1"/>
          </p:cNvPicPr>
          <p:nvPr/>
        </p:nvPicPr>
        <p:blipFill rotWithShape="1">
          <a:blip r:embed="rId2">
            <a:extLst>
              <a:ext uri="{28A0092B-C50C-407E-A947-70E740481C1C}">
                <a14:useLocalDpi xmlns:a14="http://schemas.microsoft.com/office/drawing/2010/main" val="0"/>
              </a:ext>
            </a:extLst>
          </a:blip>
          <a:srcRect l="16705" r="19799"/>
          <a:stretch/>
        </p:blipFill>
        <p:spPr>
          <a:xfrm>
            <a:off x="8156454" y="-5"/>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7" name="Resim 6">
            <a:extLst>
              <a:ext uri="{FF2B5EF4-FFF2-40B4-BE49-F238E27FC236}">
                <a16:creationId xmlns:a16="http://schemas.microsoft.com/office/drawing/2014/main" id="{F2A0E94A-04E9-4F11-8C3C-02EA0988D4D6}"/>
              </a:ext>
            </a:extLst>
          </p:cNvPr>
          <p:cNvPicPr>
            <a:picLocks noChangeAspect="1"/>
          </p:cNvPicPr>
          <p:nvPr/>
        </p:nvPicPr>
        <p:blipFill rotWithShape="1">
          <a:blip r:embed="rId3">
            <a:extLst>
              <a:ext uri="{28A0092B-C50C-407E-A947-70E740481C1C}">
                <a14:useLocalDpi xmlns:a14="http://schemas.microsoft.com/office/drawing/2010/main" val="0"/>
              </a:ext>
            </a:extLst>
          </a:blip>
          <a:srcRect t="2253" r="-1" b="1401"/>
          <a:stretch/>
        </p:blipFill>
        <p:spPr>
          <a:xfrm>
            <a:off x="8144356" y="4362195"/>
            <a:ext cx="4047645" cy="2495811"/>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Tree>
    <p:extLst>
      <p:ext uri="{BB962C8B-B14F-4D97-AF65-F5344CB8AC3E}">
        <p14:creationId xmlns:p14="http://schemas.microsoft.com/office/powerpoint/2010/main" val="135373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66082BC-14F8-4FA2-9795-189C2D06B3F5}"/>
              </a:ext>
            </a:extLst>
          </p:cNvPr>
          <p:cNvSpPr>
            <a:spLocks noGrp="1"/>
          </p:cNvSpPr>
          <p:nvPr>
            <p:ph type="title"/>
          </p:nvPr>
        </p:nvSpPr>
        <p:spPr>
          <a:xfrm>
            <a:off x="630918" y="643465"/>
            <a:ext cx="3895359" cy="1846615"/>
          </a:xfrm>
        </p:spPr>
        <p:txBody>
          <a:bodyPr anchor="b">
            <a:normAutofit/>
          </a:bodyPr>
          <a:lstStyle/>
          <a:p>
            <a:pPr>
              <a:lnSpc>
                <a:spcPct val="90000"/>
              </a:lnSpc>
            </a:pPr>
            <a:r>
              <a:rPr lang="tr-TR" sz="3100"/>
              <a:t>WHAT PROBLEM DOES FACE RECOGNITION SYSTEM SOLVE </a:t>
            </a:r>
          </a:p>
        </p:txBody>
      </p:sp>
      <p:sp>
        <p:nvSpPr>
          <p:cNvPr id="2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753" y="2634908"/>
            <a:ext cx="3772532" cy="27432"/>
          </a:xfrm>
          <a:custGeom>
            <a:avLst/>
            <a:gdLst>
              <a:gd name="connsiteX0" fmla="*/ 0 w 3772532"/>
              <a:gd name="connsiteY0" fmla="*/ 0 h 27432"/>
              <a:gd name="connsiteX1" fmla="*/ 704206 w 3772532"/>
              <a:gd name="connsiteY1" fmla="*/ 0 h 27432"/>
              <a:gd name="connsiteX2" fmla="*/ 1370687 w 3772532"/>
              <a:gd name="connsiteY2" fmla="*/ 0 h 27432"/>
              <a:gd name="connsiteX3" fmla="*/ 2037167 w 3772532"/>
              <a:gd name="connsiteY3" fmla="*/ 0 h 27432"/>
              <a:gd name="connsiteX4" fmla="*/ 2552747 w 3772532"/>
              <a:gd name="connsiteY4" fmla="*/ 0 h 27432"/>
              <a:gd name="connsiteX5" fmla="*/ 3106051 w 3772532"/>
              <a:gd name="connsiteY5" fmla="*/ 0 h 27432"/>
              <a:gd name="connsiteX6" fmla="*/ 3772532 w 3772532"/>
              <a:gd name="connsiteY6" fmla="*/ 0 h 27432"/>
              <a:gd name="connsiteX7" fmla="*/ 3772532 w 3772532"/>
              <a:gd name="connsiteY7" fmla="*/ 27432 h 27432"/>
              <a:gd name="connsiteX8" fmla="*/ 3143777 w 3772532"/>
              <a:gd name="connsiteY8" fmla="*/ 27432 h 27432"/>
              <a:gd name="connsiteX9" fmla="*/ 2628197 w 3772532"/>
              <a:gd name="connsiteY9" fmla="*/ 27432 h 27432"/>
              <a:gd name="connsiteX10" fmla="*/ 2112618 w 3772532"/>
              <a:gd name="connsiteY10" fmla="*/ 27432 h 27432"/>
              <a:gd name="connsiteX11" fmla="*/ 1446137 w 3772532"/>
              <a:gd name="connsiteY11" fmla="*/ 27432 h 27432"/>
              <a:gd name="connsiteX12" fmla="*/ 892833 w 3772532"/>
              <a:gd name="connsiteY12" fmla="*/ 27432 h 27432"/>
              <a:gd name="connsiteX13" fmla="*/ 0 w 3772532"/>
              <a:gd name="connsiteY13" fmla="*/ 27432 h 27432"/>
              <a:gd name="connsiteX14" fmla="*/ 0 w 3772532"/>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2532" h="27432" fill="none" extrusionOk="0">
                <a:moveTo>
                  <a:pt x="0" y="0"/>
                </a:moveTo>
                <a:cubicBezTo>
                  <a:pt x="244720" y="-3658"/>
                  <a:pt x="354662" y="-9412"/>
                  <a:pt x="704206" y="0"/>
                </a:cubicBezTo>
                <a:cubicBezTo>
                  <a:pt x="1053750" y="9412"/>
                  <a:pt x="1098475" y="-322"/>
                  <a:pt x="1370687" y="0"/>
                </a:cubicBezTo>
                <a:cubicBezTo>
                  <a:pt x="1642899" y="322"/>
                  <a:pt x="1719797" y="-23304"/>
                  <a:pt x="2037167" y="0"/>
                </a:cubicBezTo>
                <a:cubicBezTo>
                  <a:pt x="2354537" y="23304"/>
                  <a:pt x="2327380" y="-17312"/>
                  <a:pt x="2552747" y="0"/>
                </a:cubicBezTo>
                <a:cubicBezTo>
                  <a:pt x="2778114" y="17312"/>
                  <a:pt x="2963395" y="16906"/>
                  <a:pt x="3106051" y="0"/>
                </a:cubicBezTo>
                <a:cubicBezTo>
                  <a:pt x="3248707" y="-16906"/>
                  <a:pt x="3607729" y="-1190"/>
                  <a:pt x="3772532" y="0"/>
                </a:cubicBezTo>
                <a:cubicBezTo>
                  <a:pt x="3771575" y="8431"/>
                  <a:pt x="3772183" y="14612"/>
                  <a:pt x="3772532" y="27432"/>
                </a:cubicBezTo>
                <a:cubicBezTo>
                  <a:pt x="3590140" y="16334"/>
                  <a:pt x="3310324" y="674"/>
                  <a:pt x="3143777" y="27432"/>
                </a:cubicBezTo>
                <a:cubicBezTo>
                  <a:pt x="2977231" y="54190"/>
                  <a:pt x="2760348" y="26592"/>
                  <a:pt x="2628197" y="27432"/>
                </a:cubicBezTo>
                <a:cubicBezTo>
                  <a:pt x="2496046" y="28272"/>
                  <a:pt x="2363991" y="25547"/>
                  <a:pt x="2112618" y="27432"/>
                </a:cubicBezTo>
                <a:cubicBezTo>
                  <a:pt x="1861245" y="29317"/>
                  <a:pt x="1763019" y="1242"/>
                  <a:pt x="1446137" y="27432"/>
                </a:cubicBezTo>
                <a:cubicBezTo>
                  <a:pt x="1129255" y="53622"/>
                  <a:pt x="1116896" y="2843"/>
                  <a:pt x="892833" y="27432"/>
                </a:cubicBezTo>
                <a:cubicBezTo>
                  <a:pt x="668770" y="52021"/>
                  <a:pt x="337811" y="-9110"/>
                  <a:pt x="0" y="27432"/>
                </a:cubicBezTo>
                <a:cubicBezTo>
                  <a:pt x="226" y="18208"/>
                  <a:pt x="-648" y="12891"/>
                  <a:pt x="0" y="0"/>
                </a:cubicBezTo>
                <a:close/>
              </a:path>
              <a:path w="3772532" h="27432" stroke="0" extrusionOk="0">
                <a:moveTo>
                  <a:pt x="0" y="0"/>
                </a:moveTo>
                <a:cubicBezTo>
                  <a:pt x="136381" y="23473"/>
                  <a:pt x="333157" y="-1611"/>
                  <a:pt x="591030" y="0"/>
                </a:cubicBezTo>
                <a:cubicBezTo>
                  <a:pt x="848903" y="1611"/>
                  <a:pt x="874121" y="-21763"/>
                  <a:pt x="1106609" y="0"/>
                </a:cubicBezTo>
                <a:cubicBezTo>
                  <a:pt x="1339097" y="21763"/>
                  <a:pt x="1575126" y="18505"/>
                  <a:pt x="1810815" y="0"/>
                </a:cubicBezTo>
                <a:cubicBezTo>
                  <a:pt x="2046504" y="-18505"/>
                  <a:pt x="2110261" y="21722"/>
                  <a:pt x="2401845" y="0"/>
                </a:cubicBezTo>
                <a:cubicBezTo>
                  <a:pt x="2693429" y="-21722"/>
                  <a:pt x="2769280" y="8922"/>
                  <a:pt x="2992875" y="0"/>
                </a:cubicBezTo>
                <a:cubicBezTo>
                  <a:pt x="3216470" y="-8922"/>
                  <a:pt x="3395186" y="-17861"/>
                  <a:pt x="3772532" y="0"/>
                </a:cubicBezTo>
                <a:cubicBezTo>
                  <a:pt x="3771177" y="9524"/>
                  <a:pt x="3771330" y="13975"/>
                  <a:pt x="3772532" y="27432"/>
                </a:cubicBezTo>
                <a:cubicBezTo>
                  <a:pt x="3635941" y="57411"/>
                  <a:pt x="3310352" y="7993"/>
                  <a:pt x="3143777" y="27432"/>
                </a:cubicBezTo>
                <a:cubicBezTo>
                  <a:pt x="2977203" y="46871"/>
                  <a:pt x="2807596" y="3382"/>
                  <a:pt x="2628197" y="27432"/>
                </a:cubicBezTo>
                <a:cubicBezTo>
                  <a:pt x="2448798" y="51482"/>
                  <a:pt x="2302918" y="50688"/>
                  <a:pt x="1999442" y="27432"/>
                </a:cubicBezTo>
                <a:cubicBezTo>
                  <a:pt x="1695966" y="4176"/>
                  <a:pt x="1623081" y="31473"/>
                  <a:pt x="1370687" y="27432"/>
                </a:cubicBezTo>
                <a:cubicBezTo>
                  <a:pt x="1118294" y="23391"/>
                  <a:pt x="932834" y="17695"/>
                  <a:pt x="779657" y="27432"/>
                </a:cubicBezTo>
                <a:cubicBezTo>
                  <a:pt x="626480" y="37170"/>
                  <a:pt x="206972" y="-11355"/>
                  <a:pt x="0" y="27432"/>
                </a:cubicBezTo>
                <a:cubicBezTo>
                  <a:pt x="-800" y="16780"/>
                  <a:pt x="-583" y="12910"/>
                  <a:pt x="0" y="0"/>
                </a:cubicBezTo>
                <a:close/>
              </a:path>
            </a:pathLst>
          </a:custGeom>
          <a:solidFill>
            <a:srgbClr val="28C410"/>
          </a:solidFill>
          <a:ln w="38100" cap="rnd">
            <a:solidFill>
              <a:srgbClr val="28C41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3">
            <a:extLst>
              <a:ext uri="{FF2B5EF4-FFF2-40B4-BE49-F238E27FC236}">
                <a16:creationId xmlns:a16="http://schemas.microsoft.com/office/drawing/2014/main" id="{C68E0180-8982-412C-867B-28CDF4004FCC}"/>
              </a:ext>
            </a:extLst>
          </p:cNvPr>
          <p:cNvPicPr>
            <a:picLocks noChangeAspect="1" noChangeArrowheads="1"/>
          </p:cNvPicPr>
          <p:nvPr/>
        </p:nvPicPr>
        <p:blipFill>
          <a:blip r:embed="rId2"/>
          <a:stretch>
            <a:fillRect/>
          </a:stretch>
        </p:blipFill>
        <p:spPr bwMode="auto">
          <a:xfrm>
            <a:off x="8493371" y="4335018"/>
            <a:ext cx="3294650" cy="2386584"/>
          </a:xfrm>
          <a:prstGeom prst="rect">
            <a:avLst/>
          </a:prstGeom>
          <a:noFill/>
        </p:spPr>
      </p:pic>
      <p:pic>
        <p:nvPicPr>
          <p:cNvPr id="9" name="Picture 2">
            <a:extLst>
              <a:ext uri="{FF2B5EF4-FFF2-40B4-BE49-F238E27FC236}">
                <a16:creationId xmlns:a16="http://schemas.microsoft.com/office/drawing/2014/main" id="{2DC9B8D7-67CB-409B-A3FA-1A636D8C1C75}"/>
              </a:ext>
            </a:extLst>
          </p:cNvPr>
          <p:cNvPicPr>
            <a:picLocks noChangeAspect="1" noChangeArrowheads="1"/>
          </p:cNvPicPr>
          <p:nvPr/>
        </p:nvPicPr>
        <p:blipFill>
          <a:blip r:embed="rId3"/>
          <a:stretch>
            <a:fillRect/>
          </a:stretch>
        </p:blipFill>
        <p:spPr bwMode="auto">
          <a:xfrm>
            <a:off x="4992624" y="337716"/>
            <a:ext cx="3099816" cy="3110183"/>
          </a:xfrm>
          <a:prstGeom prst="rect">
            <a:avLst/>
          </a:prstGeom>
        </p:spPr>
      </p:pic>
      <p:pic>
        <p:nvPicPr>
          <p:cNvPr id="12" name="Picture 5">
            <a:extLst>
              <a:ext uri="{FF2B5EF4-FFF2-40B4-BE49-F238E27FC236}">
                <a16:creationId xmlns:a16="http://schemas.microsoft.com/office/drawing/2014/main" id="{81B3B182-0029-45A2-BD35-F575FBE3ED74}"/>
              </a:ext>
            </a:extLst>
          </p:cNvPr>
          <p:cNvPicPr>
            <a:picLocks noChangeAspect="1" noChangeArrowheads="1"/>
          </p:cNvPicPr>
          <p:nvPr/>
        </p:nvPicPr>
        <p:blipFill>
          <a:blip r:embed="rId4"/>
          <a:stretch>
            <a:fillRect/>
          </a:stretch>
        </p:blipFill>
        <p:spPr bwMode="auto">
          <a:xfrm>
            <a:off x="4992624" y="3868488"/>
            <a:ext cx="3099816" cy="2780147"/>
          </a:xfrm>
          <a:prstGeom prst="rect">
            <a:avLst/>
          </a:prstGeom>
          <a:noFill/>
        </p:spPr>
      </p:pic>
      <p:pic>
        <p:nvPicPr>
          <p:cNvPr id="11" name="Picture 4">
            <a:extLst>
              <a:ext uri="{FF2B5EF4-FFF2-40B4-BE49-F238E27FC236}">
                <a16:creationId xmlns:a16="http://schemas.microsoft.com/office/drawing/2014/main" id="{4B13B344-DC62-48AD-9161-4A6E8EBAC101}"/>
              </a:ext>
            </a:extLst>
          </p:cNvPr>
          <p:cNvPicPr>
            <a:picLocks noChangeAspect="1" noChangeArrowheads="1"/>
          </p:cNvPicPr>
          <p:nvPr/>
        </p:nvPicPr>
        <p:blipFill>
          <a:blip r:embed="rId5"/>
          <a:stretch>
            <a:fillRect/>
          </a:stretch>
        </p:blipFill>
        <p:spPr bwMode="auto">
          <a:xfrm>
            <a:off x="8247888" y="356239"/>
            <a:ext cx="3785616" cy="3603490"/>
          </a:xfrm>
          <a:prstGeom prst="rect">
            <a:avLst/>
          </a:prstGeom>
          <a:noFill/>
        </p:spPr>
      </p:pic>
      <p:graphicFrame>
        <p:nvGraphicFramePr>
          <p:cNvPr id="8" name="Diagram 4">
            <a:extLst>
              <a:ext uri="{FF2B5EF4-FFF2-40B4-BE49-F238E27FC236}">
                <a16:creationId xmlns:a16="http://schemas.microsoft.com/office/drawing/2014/main" id="{39BA01F5-6D7F-4B9F-9F4B-03963A0A1177}"/>
              </a:ext>
            </a:extLst>
          </p:cNvPr>
          <p:cNvGraphicFramePr/>
          <p:nvPr>
            <p:extLst>
              <p:ext uri="{D42A27DB-BD31-4B8C-83A1-F6EECF244321}">
                <p14:modId xmlns:p14="http://schemas.microsoft.com/office/powerpoint/2010/main" val="821587041"/>
              </p:ext>
            </p:extLst>
          </p:nvPr>
        </p:nvGraphicFramePr>
        <p:xfrm>
          <a:off x="630936" y="2807167"/>
          <a:ext cx="3895522" cy="33863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0793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763CC8-90E8-4B9F-9A30-7F3FED3401E1}"/>
              </a:ext>
            </a:extLst>
          </p:cNvPr>
          <p:cNvSpPr>
            <a:spLocks noGrp="1"/>
          </p:cNvSpPr>
          <p:nvPr>
            <p:ph type="title"/>
          </p:nvPr>
        </p:nvSpPr>
        <p:spPr/>
        <p:txBody>
          <a:bodyPr/>
          <a:lstStyle/>
          <a:p>
            <a:r>
              <a:rPr lang="tr-TR" dirty="0"/>
              <a:t>AIMS AND OBJECTIVES</a:t>
            </a:r>
          </a:p>
        </p:txBody>
      </p:sp>
      <p:pic>
        <p:nvPicPr>
          <p:cNvPr id="17" name="İçerik Yer Tutucusu 16">
            <a:extLst>
              <a:ext uri="{FF2B5EF4-FFF2-40B4-BE49-F238E27FC236}">
                <a16:creationId xmlns:a16="http://schemas.microsoft.com/office/drawing/2014/main" id="{878DE782-2E47-41E1-9679-511D9C3A1D66}"/>
              </a:ext>
            </a:extLst>
          </p:cNvPr>
          <p:cNvPicPr>
            <a:picLocks noGrp="1" noChangeAspect="1"/>
          </p:cNvPicPr>
          <p:nvPr>
            <p:ph idx="1"/>
          </p:nvPr>
        </p:nvPicPr>
        <p:blipFill>
          <a:blip r:embed="rId2"/>
          <a:stretch>
            <a:fillRect/>
          </a:stretch>
        </p:blipFill>
        <p:spPr>
          <a:xfrm>
            <a:off x="420687" y="2433760"/>
            <a:ext cx="5065621" cy="2473108"/>
          </a:xfrm>
        </p:spPr>
      </p:pic>
      <p:pic>
        <p:nvPicPr>
          <p:cNvPr id="4" name="Picture Placeholder 21" descr="Bullseye">
            <a:extLst>
              <a:ext uri="{FF2B5EF4-FFF2-40B4-BE49-F238E27FC236}">
                <a16:creationId xmlns:a16="http://schemas.microsoft.com/office/drawing/2014/main" id="{7E4A694A-1F2E-4ECD-8C4B-9F79638FDB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579886" y="2593079"/>
            <a:ext cx="517329" cy="517329"/>
          </a:xfrm>
          <a:prstGeom prst="rect">
            <a:avLst/>
          </a:prstGeom>
          <a:noFill/>
          <a:ln w="95250" cap="sq" cmpd="sng" algn="ctr">
            <a:noFill/>
            <a:prstDash val="solid"/>
            <a:miter lim="800000"/>
          </a:ln>
          <a:effectLst/>
        </p:spPr>
      </p:pic>
      <p:sp>
        <p:nvSpPr>
          <p:cNvPr id="5" name="Text Placeholder 6">
            <a:extLst>
              <a:ext uri="{FF2B5EF4-FFF2-40B4-BE49-F238E27FC236}">
                <a16:creationId xmlns:a16="http://schemas.microsoft.com/office/drawing/2014/main" id="{9987331B-57A1-455B-B636-9943861CAA96}"/>
              </a:ext>
            </a:extLst>
          </p:cNvPr>
          <p:cNvSpPr txBox="1">
            <a:spLocks/>
          </p:cNvSpPr>
          <p:nvPr/>
        </p:nvSpPr>
        <p:spPr>
          <a:xfrm>
            <a:off x="6569406" y="2721591"/>
            <a:ext cx="1684095" cy="63420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Calibri" panose="020F050202020403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8E40C8"/>
              </a:buClr>
              <a:buSzTx/>
              <a:buFont typeface="Calibri" panose="020F0502020204030204" pitchFamily="34" charset="0"/>
              <a:buNone/>
              <a:tabLst/>
              <a:defRPr/>
            </a:pPr>
            <a:r>
              <a:rPr kumimoji="0" lang="en-US" sz="1400" b="0" i="0" u="none" strike="noStrike" kern="1200" cap="none" spc="0" normalizeH="0" baseline="0" noProof="0">
                <a:ln>
                  <a:noFill/>
                </a:ln>
                <a:solidFill>
                  <a:sysClr val="windowText" lastClr="000000">
                    <a:lumMod val="75000"/>
                    <a:lumOff val="25000"/>
                  </a:sysClr>
                </a:solidFill>
                <a:effectLst/>
                <a:uLnTx/>
                <a:uFillTx/>
                <a:latin typeface="Calibri" panose="020F0502020204030204"/>
                <a:ea typeface="+mn-ea"/>
                <a:cs typeface="+mn-cs"/>
              </a:rPr>
              <a:t>To detect the face segment from the video frame. </a:t>
            </a:r>
            <a:endParaRPr kumimoji="0" lang="en-US" sz="1400" b="0" i="0" u="none" strike="noStrike" kern="1200" cap="none" spc="0" normalizeH="0" baseline="0" noProof="1">
              <a:ln>
                <a:noFill/>
              </a:ln>
              <a:solidFill>
                <a:sysClr val="windowText" lastClr="000000">
                  <a:lumMod val="75000"/>
                  <a:lumOff val="25000"/>
                </a:sysClr>
              </a:solidFill>
              <a:effectLst/>
              <a:uLnTx/>
              <a:uFillTx/>
              <a:latin typeface="Calibri" panose="020F0502020204030204"/>
              <a:ea typeface="+mn-ea"/>
              <a:cs typeface="+mn-cs"/>
            </a:endParaRPr>
          </a:p>
        </p:txBody>
      </p:sp>
      <p:pic>
        <p:nvPicPr>
          <p:cNvPr id="6" name="Picture Placeholder 30" descr="Network">
            <a:extLst>
              <a:ext uri="{FF2B5EF4-FFF2-40B4-BE49-F238E27FC236}">
                <a16:creationId xmlns:a16="http://schemas.microsoft.com/office/drawing/2014/main" id="{34C9A7F4-D4C0-4AC6-A9A1-71104CE4D93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65" r="65"/>
          <a:stretch>
            <a:fillRect/>
          </a:stretch>
        </p:blipFill>
        <p:spPr>
          <a:xfrm>
            <a:off x="5486308" y="4292273"/>
            <a:ext cx="517329" cy="517329"/>
          </a:xfrm>
          <a:prstGeom prst="rect">
            <a:avLst/>
          </a:prstGeom>
          <a:noFill/>
          <a:ln w="95250" cap="sq" cmpd="sng" algn="ctr">
            <a:noFill/>
            <a:prstDash val="solid"/>
            <a:miter lim="800000"/>
          </a:ln>
          <a:effectLst/>
        </p:spPr>
      </p:pic>
      <p:sp>
        <p:nvSpPr>
          <p:cNvPr id="7" name="Text Placeholder 12">
            <a:extLst>
              <a:ext uri="{FF2B5EF4-FFF2-40B4-BE49-F238E27FC236}">
                <a16:creationId xmlns:a16="http://schemas.microsoft.com/office/drawing/2014/main" id="{404DD4E2-561E-400D-82DE-50C814546975}"/>
              </a:ext>
            </a:extLst>
          </p:cNvPr>
          <p:cNvSpPr txBox="1">
            <a:spLocks/>
          </p:cNvSpPr>
          <p:nvPr/>
        </p:nvSpPr>
        <p:spPr>
          <a:xfrm>
            <a:off x="6502388" y="3859797"/>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8E40C8"/>
              </a:buClr>
              <a:buSzTx/>
              <a:buFont typeface="Arial" panose="020B0604020202020204" pitchFamily="34" charset="0"/>
              <a:buNone/>
              <a:tabLst/>
              <a:defRPr/>
            </a:pPr>
            <a:r>
              <a:rPr kumimoji="0" lang="en-US" sz="1800" b="0" i="0" u="none" strike="noStrike" kern="1200" cap="none" spc="0" normalizeH="0" baseline="0" noProof="0">
                <a:ln>
                  <a:noFill/>
                </a:ln>
                <a:solidFill>
                  <a:sysClr val="windowText" lastClr="000000">
                    <a:lumMod val="75000"/>
                    <a:lumOff val="25000"/>
                  </a:sysClr>
                </a:solidFill>
                <a:effectLst/>
                <a:uLnTx/>
                <a:uFillTx/>
                <a:latin typeface="Cambria" panose="02040503050406030204"/>
                <a:ea typeface="+mn-ea"/>
                <a:cs typeface="+mn-cs"/>
              </a:rPr>
              <a:t>Classify</a:t>
            </a:r>
            <a:endParaRPr kumimoji="0" lang="en-US" sz="1800" b="0" i="0" u="none" strike="noStrike" kern="1200" cap="none" spc="0" normalizeH="0" baseline="0" noProof="0" dirty="0">
              <a:ln>
                <a:noFill/>
              </a:ln>
              <a:solidFill>
                <a:sysClr val="windowText" lastClr="000000">
                  <a:lumMod val="75000"/>
                  <a:lumOff val="25000"/>
                </a:sysClr>
              </a:solidFill>
              <a:effectLst/>
              <a:uLnTx/>
              <a:uFillTx/>
              <a:latin typeface="Cambria" panose="02040503050406030204"/>
              <a:ea typeface="+mn-ea"/>
              <a:cs typeface="+mn-cs"/>
            </a:endParaRPr>
          </a:p>
        </p:txBody>
      </p:sp>
      <p:sp>
        <p:nvSpPr>
          <p:cNvPr id="8" name="Text Placeholder 13">
            <a:extLst>
              <a:ext uri="{FF2B5EF4-FFF2-40B4-BE49-F238E27FC236}">
                <a16:creationId xmlns:a16="http://schemas.microsoft.com/office/drawing/2014/main" id="{001B8C29-B4B2-430E-A9D5-80CDAD1129F3}"/>
              </a:ext>
            </a:extLst>
          </p:cNvPr>
          <p:cNvSpPr txBox="1">
            <a:spLocks/>
          </p:cNvSpPr>
          <p:nvPr/>
        </p:nvSpPr>
        <p:spPr>
          <a:xfrm>
            <a:off x="6502388" y="4348308"/>
            <a:ext cx="1751113" cy="68023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Calibri" panose="020F050202020403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8E40C8"/>
              </a:buClr>
              <a:buSzTx/>
              <a:buFont typeface="Calibri" panose="020F0502020204030204" pitchFamily="34" charset="0"/>
              <a:buNone/>
              <a:tabLst/>
              <a:defRPr/>
            </a:pPr>
            <a:r>
              <a:rPr kumimoji="0" lang="en-US" sz="1400" b="0" i="0" u="none" strike="noStrike" kern="1200" cap="none" spc="0" normalizeH="0" baseline="0" noProof="0">
                <a:ln>
                  <a:noFill/>
                </a:ln>
                <a:solidFill>
                  <a:sysClr val="windowText" lastClr="000000">
                    <a:lumMod val="75000"/>
                    <a:lumOff val="25000"/>
                  </a:sysClr>
                </a:solidFill>
                <a:effectLst/>
                <a:uLnTx/>
                <a:uFillTx/>
                <a:latin typeface="Calibri" panose="020F0502020204030204"/>
                <a:ea typeface="+mn-ea"/>
                <a:cs typeface="+mn-cs"/>
              </a:rPr>
              <a:t>To classify the features in order to recognize the face detected. </a:t>
            </a:r>
            <a:endParaRPr kumimoji="0" lang="en-US" sz="1400" b="0" i="0" u="none" strike="noStrike" kern="1200" cap="none" spc="0" normalizeH="0" baseline="0" noProof="1">
              <a:ln>
                <a:noFill/>
              </a:ln>
              <a:solidFill>
                <a:sysClr val="windowText" lastClr="000000">
                  <a:lumMod val="75000"/>
                  <a:lumOff val="25000"/>
                </a:sysClr>
              </a:solidFill>
              <a:effectLst/>
              <a:uLnTx/>
              <a:uFillTx/>
              <a:latin typeface="Calibri" panose="020F0502020204030204"/>
              <a:ea typeface="+mn-ea"/>
              <a:cs typeface="+mn-cs"/>
            </a:endParaRPr>
          </a:p>
        </p:txBody>
      </p:sp>
      <p:sp>
        <p:nvSpPr>
          <p:cNvPr id="9" name="Text Placeholder 7">
            <a:extLst>
              <a:ext uri="{FF2B5EF4-FFF2-40B4-BE49-F238E27FC236}">
                <a16:creationId xmlns:a16="http://schemas.microsoft.com/office/drawing/2014/main" id="{16D1B2F0-1B35-4016-941C-BE63CCB2BEB5}"/>
              </a:ext>
            </a:extLst>
          </p:cNvPr>
          <p:cNvSpPr txBox="1">
            <a:spLocks/>
          </p:cNvSpPr>
          <p:nvPr/>
        </p:nvSpPr>
        <p:spPr>
          <a:xfrm>
            <a:off x="9899313" y="2233079"/>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8E40C8"/>
              </a:buClr>
              <a:buSzTx/>
              <a:buFont typeface="Arial" panose="020B0604020202020204" pitchFamily="34" charset="0"/>
              <a:buNone/>
              <a:tabLst/>
              <a:defRPr/>
            </a:pPr>
            <a:r>
              <a:rPr kumimoji="0" lang="en-US" sz="1800" b="0" i="0" u="none" strike="noStrike" kern="1200" cap="none" spc="0" normalizeH="0" baseline="0" noProof="0">
                <a:ln>
                  <a:noFill/>
                </a:ln>
                <a:solidFill>
                  <a:sysClr val="windowText" lastClr="000000">
                    <a:lumMod val="75000"/>
                    <a:lumOff val="25000"/>
                  </a:sysClr>
                </a:solidFill>
                <a:effectLst/>
                <a:uLnTx/>
                <a:uFillTx/>
                <a:latin typeface="Cambria" panose="02040503050406030204"/>
                <a:ea typeface="+mn-ea"/>
                <a:cs typeface="+mn-cs"/>
              </a:rPr>
              <a:t>Extract</a:t>
            </a:r>
            <a:endParaRPr kumimoji="0" lang="en-US" sz="1800" b="0" i="0" u="none" strike="noStrike" kern="1200" cap="none" spc="0" normalizeH="0" baseline="0" noProof="0" dirty="0">
              <a:ln>
                <a:noFill/>
              </a:ln>
              <a:solidFill>
                <a:sysClr val="windowText" lastClr="000000">
                  <a:lumMod val="75000"/>
                  <a:lumOff val="25000"/>
                </a:sysClr>
              </a:solidFill>
              <a:effectLst/>
              <a:uLnTx/>
              <a:uFillTx/>
              <a:latin typeface="Cambria" panose="02040503050406030204"/>
              <a:ea typeface="+mn-ea"/>
              <a:cs typeface="+mn-cs"/>
            </a:endParaRPr>
          </a:p>
        </p:txBody>
      </p:sp>
      <p:sp>
        <p:nvSpPr>
          <p:cNvPr id="10" name="Text Placeholder 8">
            <a:extLst>
              <a:ext uri="{FF2B5EF4-FFF2-40B4-BE49-F238E27FC236}">
                <a16:creationId xmlns:a16="http://schemas.microsoft.com/office/drawing/2014/main" id="{8ACA457E-653E-40C7-A682-37EE7710F7AB}"/>
              </a:ext>
            </a:extLst>
          </p:cNvPr>
          <p:cNvSpPr txBox="1">
            <a:spLocks/>
          </p:cNvSpPr>
          <p:nvPr/>
        </p:nvSpPr>
        <p:spPr>
          <a:xfrm>
            <a:off x="9984444" y="2741660"/>
            <a:ext cx="1684095" cy="6873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Calibri" panose="020F050202020403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8E40C8"/>
              </a:buClr>
              <a:buSzTx/>
              <a:buFont typeface="Calibri" panose="020F0502020204030204" pitchFamily="34" charset="0"/>
              <a:buNone/>
              <a:tabLst/>
              <a:defRPr/>
            </a:pPr>
            <a:r>
              <a:rPr kumimoji="0" lang="en-US" sz="1400" b="0" i="0" u="none" strike="noStrike" kern="1200" cap="none" spc="0" normalizeH="0" baseline="0" noProof="0">
                <a:ln>
                  <a:noFill/>
                </a:ln>
                <a:solidFill>
                  <a:sysClr val="windowText" lastClr="000000">
                    <a:lumMod val="75000"/>
                    <a:lumOff val="25000"/>
                  </a:sysClr>
                </a:solidFill>
                <a:effectLst/>
                <a:uLnTx/>
                <a:uFillTx/>
                <a:latin typeface="Calibri" panose="020F0502020204030204"/>
                <a:ea typeface="+mn-ea"/>
                <a:cs typeface="+mn-cs"/>
              </a:rPr>
              <a:t>To extract the useful features from the face detected. </a:t>
            </a:r>
            <a:endParaRPr kumimoji="0" lang="en-US" sz="1400" b="0" i="0" u="none" strike="noStrike" kern="1200" cap="none" spc="0" normalizeH="0" baseline="0" noProof="1">
              <a:ln>
                <a:noFill/>
              </a:ln>
              <a:solidFill>
                <a:sysClr val="windowText" lastClr="000000">
                  <a:lumMod val="75000"/>
                  <a:lumOff val="25000"/>
                </a:sysClr>
              </a:solidFill>
              <a:effectLst/>
              <a:uLnTx/>
              <a:uFillTx/>
              <a:latin typeface="Calibri" panose="020F0502020204030204"/>
              <a:ea typeface="+mn-ea"/>
              <a:cs typeface="+mn-cs"/>
            </a:endParaRPr>
          </a:p>
        </p:txBody>
      </p:sp>
      <p:sp>
        <p:nvSpPr>
          <p:cNvPr id="11" name="Text Placeholder 14">
            <a:extLst>
              <a:ext uri="{FF2B5EF4-FFF2-40B4-BE49-F238E27FC236}">
                <a16:creationId xmlns:a16="http://schemas.microsoft.com/office/drawing/2014/main" id="{1D29413B-54B9-4035-A34E-F60C173B2D8F}"/>
              </a:ext>
            </a:extLst>
          </p:cNvPr>
          <p:cNvSpPr txBox="1">
            <a:spLocks/>
          </p:cNvSpPr>
          <p:nvPr/>
        </p:nvSpPr>
        <p:spPr>
          <a:xfrm>
            <a:off x="9899313" y="3859797"/>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8E40C8"/>
              </a:buClr>
              <a:buSzTx/>
              <a:buFont typeface="Arial" panose="020B0604020202020204" pitchFamily="34" charset="0"/>
              <a:buNone/>
              <a:tabLst/>
              <a:defRPr/>
            </a:pPr>
            <a:r>
              <a:rPr kumimoji="0" lang="en-US" sz="1800" b="0" i="0" u="none" strike="noStrike" kern="1200" cap="none" spc="0" normalizeH="0" baseline="0" noProof="0">
                <a:ln>
                  <a:noFill/>
                </a:ln>
                <a:solidFill>
                  <a:sysClr val="windowText" lastClr="000000">
                    <a:lumMod val="75000"/>
                    <a:lumOff val="25000"/>
                  </a:sysClr>
                </a:solidFill>
                <a:effectLst/>
                <a:uLnTx/>
                <a:uFillTx/>
                <a:latin typeface="Cambria" panose="02040503050406030204"/>
                <a:ea typeface="+mn-ea"/>
                <a:cs typeface="+mn-cs"/>
              </a:rPr>
              <a:t>Record</a:t>
            </a:r>
            <a:endParaRPr kumimoji="0" lang="en-US" sz="1800" b="0" i="0" u="none" strike="noStrike" kern="1200" cap="none" spc="0" normalizeH="0" baseline="0" noProof="0" dirty="0">
              <a:ln>
                <a:noFill/>
              </a:ln>
              <a:solidFill>
                <a:sysClr val="windowText" lastClr="000000">
                  <a:lumMod val="75000"/>
                  <a:lumOff val="25000"/>
                </a:sysClr>
              </a:solidFill>
              <a:effectLst/>
              <a:uLnTx/>
              <a:uFillTx/>
              <a:latin typeface="Cambria" panose="02040503050406030204"/>
              <a:ea typeface="+mn-ea"/>
              <a:cs typeface="+mn-cs"/>
            </a:endParaRPr>
          </a:p>
        </p:txBody>
      </p:sp>
      <p:sp>
        <p:nvSpPr>
          <p:cNvPr id="12" name="Text Placeholder 15">
            <a:extLst>
              <a:ext uri="{FF2B5EF4-FFF2-40B4-BE49-F238E27FC236}">
                <a16:creationId xmlns:a16="http://schemas.microsoft.com/office/drawing/2014/main" id="{87C16687-088A-4311-8E6D-515A7D17B38F}"/>
              </a:ext>
            </a:extLst>
          </p:cNvPr>
          <p:cNvSpPr txBox="1">
            <a:spLocks/>
          </p:cNvSpPr>
          <p:nvPr/>
        </p:nvSpPr>
        <p:spPr>
          <a:xfrm>
            <a:off x="9984444" y="4292273"/>
            <a:ext cx="1684095" cy="73626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Calibri" panose="020F050202020403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8E40C8"/>
              </a:buClr>
              <a:buSzTx/>
              <a:buFont typeface="Calibri" panose="020F0502020204030204" pitchFamily="34" charset="0"/>
              <a:buNone/>
              <a:tabLst/>
              <a:defRPr/>
            </a:pPr>
            <a:r>
              <a:rPr kumimoji="0" lang="en-US" sz="1400" b="0" i="0" u="none" strike="noStrike" kern="1200" cap="none" spc="0" normalizeH="0" baseline="0" noProof="0">
                <a:ln>
                  <a:noFill/>
                </a:ln>
                <a:solidFill>
                  <a:sysClr val="windowText" lastClr="000000">
                    <a:lumMod val="75000"/>
                    <a:lumOff val="25000"/>
                  </a:sysClr>
                </a:solidFill>
                <a:effectLst/>
                <a:uLnTx/>
                <a:uFillTx/>
                <a:latin typeface="Calibri" panose="020F0502020204030204"/>
                <a:ea typeface="+mn-ea"/>
                <a:cs typeface="+mn-cs"/>
              </a:rPr>
              <a:t>To record the attendance of the identified student.</a:t>
            </a:r>
            <a:endParaRPr kumimoji="0" lang="en-US" sz="1400" b="0" i="0" u="none" strike="noStrike" kern="1200" cap="none" spc="0" normalizeH="0" baseline="0" noProof="1">
              <a:ln>
                <a:noFill/>
              </a:ln>
              <a:solidFill>
                <a:sysClr val="windowText" lastClr="000000">
                  <a:lumMod val="75000"/>
                  <a:lumOff val="25000"/>
                </a:sysClr>
              </a:solidFill>
              <a:effectLst/>
              <a:uLnTx/>
              <a:uFillTx/>
              <a:latin typeface="Calibri" panose="020F0502020204030204"/>
              <a:ea typeface="+mn-ea"/>
              <a:cs typeface="+mn-cs"/>
            </a:endParaRPr>
          </a:p>
        </p:txBody>
      </p:sp>
      <p:sp>
        <p:nvSpPr>
          <p:cNvPr id="13" name="Text Placeholder 7">
            <a:extLst>
              <a:ext uri="{FF2B5EF4-FFF2-40B4-BE49-F238E27FC236}">
                <a16:creationId xmlns:a16="http://schemas.microsoft.com/office/drawing/2014/main" id="{1B0E161F-25A2-46EA-91EC-A33B74E7E183}"/>
              </a:ext>
            </a:extLst>
          </p:cNvPr>
          <p:cNvSpPr txBox="1">
            <a:spLocks/>
          </p:cNvSpPr>
          <p:nvPr/>
        </p:nvSpPr>
        <p:spPr>
          <a:xfrm>
            <a:off x="6569406" y="2235739"/>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8E40C8"/>
              </a:buClr>
            </a:pPr>
            <a:r>
              <a:rPr lang="en-US" dirty="0">
                <a:solidFill>
                  <a:prstClr val="black">
                    <a:lumMod val="75000"/>
                    <a:lumOff val="25000"/>
                  </a:prstClr>
                </a:solidFill>
                <a:latin typeface="Cambria" panose="02040503050406030204"/>
              </a:rPr>
              <a:t>Detect</a:t>
            </a:r>
          </a:p>
        </p:txBody>
      </p:sp>
      <p:pic>
        <p:nvPicPr>
          <p:cNvPr id="14" name="Picture 17">
            <a:extLst>
              <a:ext uri="{FF2B5EF4-FFF2-40B4-BE49-F238E27FC236}">
                <a16:creationId xmlns:a16="http://schemas.microsoft.com/office/drawing/2014/main" id="{6B28C63C-4220-4B70-91A5-200DA3CB49F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901728" y="2579129"/>
            <a:ext cx="537263" cy="527734"/>
          </a:xfrm>
          <a:prstGeom prst="rect">
            <a:avLst/>
          </a:prstGeom>
        </p:spPr>
      </p:pic>
      <p:pic>
        <p:nvPicPr>
          <p:cNvPr id="15" name="Picture 26">
            <a:extLst>
              <a:ext uri="{FF2B5EF4-FFF2-40B4-BE49-F238E27FC236}">
                <a16:creationId xmlns:a16="http://schemas.microsoft.com/office/drawing/2014/main" id="{487F2B72-903C-4040-95FF-752369381AD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877023" y="4348967"/>
            <a:ext cx="483899" cy="483899"/>
          </a:xfrm>
          <a:prstGeom prst="rect">
            <a:avLst/>
          </a:prstGeom>
        </p:spPr>
      </p:pic>
    </p:spTree>
    <p:extLst>
      <p:ext uri="{BB962C8B-B14F-4D97-AF65-F5344CB8AC3E}">
        <p14:creationId xmlns:p14="http://schemas.microsoft.com/office/powerpoint/2010/main" val="4053774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89D0DD-6E2E-4557-B246-395EFF720248}"/>
              </a:ext>
            </a:extLst>
          </p:cNvPr>
          <p:cNvSpPr>
            <a:spLocks noGrp="1"/>
          </p:cNvSpPr>
          <p:nvPr>
            <p:ph type="title"/>
          </p:nvPr>
        </p:nvSpPr>
        <p:spPr/>
        <p:txBody>
          <a:bodyPr/>
          <a:lstStyle/>
          <a:p>
            <a:r>
              <a:rPr lang="tr-TR" dirty="0"/>
              <a:t>ADVANTAGES OF FACE RECOGNITION</a:t>
            </a:r>
          </a:p>
        </p:txBody>
      </p:sp>
      <p:pic>
        <p:nvPicPr>
          <p:cNvPr id="1026" name="Picture 2">
            <a:extLst>
              <a:ext uri="{FF2B5EF4-FFF2-40B4-BE49-F238E27FC236}">
                <a16:creationId xmlns:a16="http://schemas.microsoft.com/office/drawing/2014/main" id="{19CA9778-B933-498F-9E3A-F2E424A739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50256"/>
            <a:ext cx="10515599" cy="444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835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57B3DF-F10C-4D15-ADC0-ABDDC8A82434}"/>
              </a:ext>
            </a:extLst>
          </p:cNvPr>
          <p:cNvSpPr>
            <a:spLocks noGrp="1"/>
          </p:cNvSpPr>
          <p:nvPr>
            <p:ph type="title"/>
          </p:nvPr>
        </p:nvSpPr>
        <p:spPr/>
        <p:txBody>
          <a:bodyPr>
            <a:normAutofit fontScale="90000"/>
          </a:bodyPr>
          <a:lstStyle/>
          <a:p>
            <a:r>
              <a:rPr lang="tr-TR" dirty="0"/>
              <a:t>DISADVANTAGES OF FACE RECOGNITION</a:t>
            </a:r>
          </a:p>
        </p:txBody>
      </p:sp>
      <p:pic>
        <p:nvPicPr>
          <p:cNvPr id="1026" name="Picture 2">
            <a:extLst>
              <a:ext uri="{FF2B5EF4-FFF2-40B4-BE49-F238E27FC236}">
                <a16:creationId xmlns:a16="http://schemas.microsoft.com/office/drawing/2014/main" id="{BBAE5876-D8D0-4B31-B7FE-9E11EA2DC8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50256"/>
            <a:ext cx="10515600" cy="444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4324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2003</TotalTime>
  <Words>658</Words>
  <Application>Microsoft Office PowerPoint</Application>
  <PresentationFormat>Geniş ekran</PresentationFormat>
  <Paragraphs>93</Paragraphs>
  <Slides>32</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32</vt:i4>
      </vt:variant>
    </vt:vector>
  </HeadingPairs>
  <TitlesOfParts>
    <vt:vector size="42" baseType="lpstr">
      <vt:lpstr>Arial</vt:lpstr>
      <vt:lpstr>Calibri</vt:lpstr>
      <vt:lpstr>Cambria</vt:lpstr>
      <vt:lpstr>Candara</vt:lpstr>
      <vt:lpstr>charter</vt:lpstr>
      <vt:lpstr>Modern Love</vt:lpstr>
      <vt:lpstr>The Hand</vt:lpstr>
      <vt:lpstr>Verdana</vt:lpstr>
      <vt:lpstr>Wingdings 3</vt:lpstr>
      <vt:lpstr>SketchyVTI</vt:lpstr>
      <vt:lpstr>FACE RECOGNITION ATTENDANCE SYSTEM</vt:lpstr>
      <vt:lpstr>CONTENT</vt:lpstr>
      <vt:lpstr>INTRODUCTION</vt:lpstr>
      <vt:lpstr>WHAT IS FACE RECOGNITION</vt:lpstr>
      <vt:lpstr>PROBLEM STATEMENT</vt:lpstr>
      <vt:lpstr>WHAT PROBLEM DOES FACE RECOGNITION SYSTEM SOLVE </vt:lpstr>
      <vt:lpstr>AIMS AND OBJECTIVES</vt:lpstr>
      <vt:lpstr>ADVANTAGES OF FACE RECOGNITION</vt:lpstr>
      <vt:lpstr>DISADVANTAGES OF FACE RECOGNITION</vt:lpstr>
      <vt:lpstr>SYSTEM OVERVIEW</vt:lpstr>
      <vt:lpstr>SYSTEM ARCHITECTURE</vt:lpstr>
      <vt:lpstr>SYSTEM REQUIREMENTS</vt:lpstr>
      <vt:lpstr>WHAT IS FACE DETECTION</vt:lpstr>
      <vt:lpstr>HOW FACE DETECTION WOKRS</vt:lpstr>
      <vt:lpstr>DATA COLLECTION-TRAIN</vt:lpstr>
      <vt:lpstr>HOW FACE RECOGNITION WORKS</vt:lpstr>
      <vt:lpstr>FACE RECOGNITION ALGORITHM</vt:lpstr>
      <vt:lpstr>FACE RECOGNITION ALGORITHM</vt:lpstr>
      <vt:lpstr>FACE RECOGNITION ALGORITHM</vt:lpstr>
      <vt:lpstr>ATTENDANCE FILE</vt:lpstr>
      <vt:lpstr>IMPLEMENTATIONS</vt:lpstr>
      <vt:lpstr>PowerPoint Sunusu</vt:lpstr>
      <vt:lpstr>PowerPoint Sunusu</vt:lpstr>
      <vt:lpstr>PowerPoint Sunusu</vt:lpstr>
      <vt:lpstr>PowerPoint Sunusu</vt:lpstr>
      <vt:lpstr>PowerPoint Sunusu</vt:lpstr>
      <vt:lpstr>PowerPoint Sunusu</vt:lpstr>
      <vt:lpstr>PowerPoint Sunusu</vt:lpstr>
      <vt:lpstr>PowerPoint Sunusu</vt:lpstr>
      <vt:lpstr>CONCLUSION</vt:lpstr>
      <vt:lpstr>FUTURE WORK</vt:lpstr>
      <vt:lpstr>THANK YOU FOR LISTENING TO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dc:title>
  <dc:creator>ABDULFETTAH SANCAKLI</dc:creator>
  <cp:lastModifiedBy>ABDULFETTAH SANCAKLI</cp:lastModifiedBy>
  <cp:revision>15</cp:revision>
  <dcterms:created xsi:type="dcterms:W3CDTF">2022-01-19T12:49:02Z</dcterms:created>
  <dcterms:modified xsi:type="dcterms:W3CDTF">2022-06-21T16:07:20Z</dcterms:modified>
</cp:coreProperties>
</file>